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689</a:t>
            </a:r>
            <a:br/>
            <a:r>
              <a:t>LỜI CON HỨA NGUYỆN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biên</a:t>
            </a:r>
            <a:r>
              <a:rPr dirty="0"/>
              <a:t>,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con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Cha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vác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Cha, </a:t>
            </a:r>
            <a:r>
              <a:rPr dirty="0" err="1"/>
              <a:t>vượt</a:t>
            </a:r>
            <a:r>
              <a:rPr dirty="0"/>
              <a:t> qua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Dẹp</a:t>
            </a:r>
            <a:r>
              <a:rPr dirty="0"/>
              <a:t> bao </a:t>
            </a:r>
            <a:r>
              <a:rPr dirty="0" err="1"/>
              <a:t>tham</a:t>
            </a:r>
            <a:r>
              <a:rPr dirty="0"/>
              <a:t> </a:t>
            </a:r>
            <a:r>
              <a:rPr dirty="0" err="1"/>
              <a:t>muốn</a:t>
            </a:r>
            <a:r>
              <a:rPr dirty="0"/>
              <a:t> </a:t>
            </a:r>
            <a:br>
              <a:rPr lang="en-US" dirty="0"/>
            </a:br>
            <a:r>
              <a:rPr dirty="0"/>
              <a:t>ý </a:t>
            </a:r>
            <a:r>
              <a:rPr dirty="0" err="1"/>
              <a:t>riêng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khiêm</a:t>
            </a:r>
            <a:r>
              <a:rPr dirty="0"/>
              <a:t> ty, </a:t>
            </a:r>
            <a:r>
              <a:rPr dirty="0" err="1"/>
              <a:t>đời</a:t>
            </a:r>
            <a:r>
              <a:rPr dirty="0"/>
              <a:t> con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sóc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đằm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gót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tìm</a:t>
            </a:r>
            <a:r>
              <a:rPr dirty="0"/>
              <a:t> ai </a:t>
            </a:r>
            <a:r>
              <a:rPr dirty="0" err="1"/>
              <a:t>đắm</a:t>
            </a:r>
            <a:r>
              <a:rPr dirty="0"/>
              <a:t> say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Dìu</a:t>
            </a:r>
            <a:r>
              <a:rPr dirty="0"/>
              <a:t>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lang</a:t>
            </a:r>
            <a:r>
              <a:rPr dirty="0"/>
              <a:t> thang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t> </a:t>
            </a:r>
            <a:br>
              <a:rPr lang="en-US"/>
            </a:br>
            <a:r>
              <a:t>về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65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689 LỜI CON HỨA NGUYỆN</vt:lpstr>
      <vt:lpstr>1. Lòng con yêu Chúa  vô biên, nguyện luôn bước đi theo Ngài.  Đời con xin hiến dâng Cha mãi luôn thành tín!</vt:lpstr>
      <vt:lpstr>Thập tự xin vác theo Cha, vượt qua khó khăn trong đời. Dẹp bao tham muốn  ý riêng sống theo lời Ngài.</vt:lpstr>
      <vt:lpstr>2. Nguyện theo gương Chúa khiêm ty, đời con sống theo lời Ngài.  Tận tâm chăm sóc anh em, sống vui đằm thắm!</vt:lpstr>
      <vt:lpstr>Hầu việc theo gót Chúa xưa, tìm ai đắm say theo đời. Dìu ai đang bước lang thang dắt đưa  về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2018-11-11T10:04:00Z</dcterms:modified>
</cp:coreProperties>
</file>