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690</a:t>
            </a:r>
            <a:br>
              <a:rPr dirty="0"/>
            </a:br>
            <a:r>
              <a:rPr dirty="0"/>
              <a:t> TỪ NAY </a:t>
            </a:r>
            <a:br>
              <a:rPr lang="en-US" dirty="0"/>
            </a:br>
            <a:r>
              <a:rPr dirty="0"/>
              <a:t>TÔI THUỘC CHÚA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tríu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trí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đã hiến thân cho chính lẽ sống tôi, tôi nay luôn thuộc về Chúa.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Trong khi tâm tôi còn khắc khoải trong tội tình, Jêsus yêu thương Ngài hiến chính tấm thân mình,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Ðể xóa hết bao đau khổ của chính tôi, Tôi nay luôn thuộc về Chúa.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Tâm tôi nay luôn tràn khúc thánh ca hỉ hoan, Jêsus đem tôi vượt thoát ách của Sa-tan.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nay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149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690  TỪ NAY  TÔI THUỘC CHÚA </vt:lpstr>
      <vt:lpstr>1. Jêsus Chúa tôi Ngài cứ tríu mến tôi luôn,  nương thân trong tay Ngài cứ vững trí tâm luôn,</vt:lpstr>
      <vt:lpstr>Chúa đã hiến thân cho chính lẽ sống tôi, tôi nay luôn thuộc về Chúa.</vt:lpstr>
      <vt:lpstr>Từ nay tôi luôn thuộc Jêsus, Chúa Jêsus luôn thuộc tôi. Chúa vẫn  mến yêu tôi luôn cả đời, dù trần gian có thay dời.</vt:lpstr>
      <vt:lpstr>2.  Trong khi tâm tôi còn khắc khoải trong tội tình, Jêsus yêu thương Ngài hiến chính tấm thân mình,</vt:lpstr>
      <vt:lpstr>Ðể xóa hết bao đau khổ của chính tôi, Tôi nay luôn thuộc về Chúa.</vt:lpstr>
      <vt:lpstr>Từ nay tôi luôn thuộc Jêsus, Chúa Jêsus luôn thuộc tôi. Chúa vẫn  mến yêu tôi luôn cả đời, dù trần gian có thay dời.</vt:lpstr>
      <vt:lpstr>3. Tâm tôi nay luôn tràn khúc thánh ca hỉ hoan, Jêsus đem tôi vượt thoát ách của Sa-tan.</vt:lpstr>
      <vt:lpstr>Huyết báu Chúa tuôn rơi đem cứu sống người,  tôi nay luôn  thuộc về Chúa.</vt:lpstr>
      <vt:lpstr>Từ nay tôi luôn thuộc Jêsus, Chúa Jêsus luôn thuộc tôi. Chúa vẫn  mến yêu tôi luôn cả đời, dù trần gian có thay dời.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2018-11-11T10:06:10Z</dcterms:modified>
</cp:coreProperties>
</file>