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691</a:t>
            </a:r>
            <a:br/>
            <a:r>
              <a:t> LẠY CHÚA XIN SAI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đám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. </a:t>
            </a:r>
            <a:br>
              <a:rPr lang="en-US" dirty="0"/>
            </a:br>
            <a:r>
              <a:rPr dirty="0"/>
              <a:t>Tay </a:t>
            </a:r>
            <a:r>
              <a:rPr dirty="0" err="1"/>
              <a:t>xiềng</a:t>
            </a:r>
            <a:r>
              <a:rPr dirty="0"/>
              <a:t>,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xích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luôn</a:t>
            </a:r>
            <a:r>
              <a:rPr dirty="0"/>
              <a:t> ra </a:t>
            </a:r>
            <a:r>
              <a:rPr dirty="0" err="1"/>
              <a:t>hiệu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nghe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: </a:t>
            </a:r>
            <a:br>
              <a:rPr lang="en-US" dirty="0"/>
            </a:br>
            <a:r>
              <a:rPr dirty="0"/>
              <a:t>"</a:t>
            </a:r>
            <a:r>
              <a:rPr dirty="0" err="1"/>
              <a:t>Kìa</a:t>
            </a:r>
            <a:r>
              <a:rPr dirty="0"/>
              <a:t> ai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?", </a:t>
            </a:r>
            <a:br>
              <a:rPr lang="en-US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đáp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: </a:t>
            </a:r>
            <a:br>
              <a:rPr lang="en-US" dirty="0"/>
            </a:br>
            <a:r>
              <a:rPr dirty="0"/>
              <a:t>"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con."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"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 con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"</a:t>
            </a:r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 con."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Ai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quyến</a:t>
            </a:r>
            <a:r>
              <a:rPr dirty="0"/>
              <a:t> ta,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rên</a:t>
            </a:r>
            <a:r>
              <a:rPr dirty="0"/>
              <a:t> </a:t>
            </a:r>
            <a:r>
              <a:rPr dirty="0" err="1"/>
              <a:t>siết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thê</a:t>
            </a:r>
            <a:r>
              <a:rPr dirty="0"/>
              <a:t> </a:t>
            </a:r>
            <a:r>
              <a:rPr dirty="0" err="1"/>
              <a:t>lương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ai </a:t>
            </a:r>
            <a:r>
              <a:rPr dirty="0" err="1"/>
              <a:t>đoái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ai lo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đáp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: "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con."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"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 con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đáp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: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"</a:t>
            </a:r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sai</a:t>
            </a:r>
            <a:r>
              <a:rPr dirty="0">
                <a:solidFill>
                  <a:srgbClr val="FFFF00"/>
                </a:solidFill>
              </a:rPr>
              <a:t> con."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98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691  LẠY CHÚA XIN SAI TÔI</vt:lpstr>
      <vt:lpstr>1. Tôi nhìn xem đám đông, trong chốn ô tội.  Tay xiềng, chân xích,  luôn ra hiệu kêu tôi.</vt:lpstr>
      <vt:lpstr>Tôi thầm nghe  Chúa khuyên:  "Kìa ai đi cứu chúng?",  Chính tôi vui đáp lời:  "Lạy Chúa sai con."</vt:lpstr>
      <vt:lpstr>Ngài khuyên tôi đến đấy, Chúa đang gọi tôi,  và tôi vui đáp:  "Chúa cứ truyền sai con</vt:lpstr>
      <vt:lpstr>đến nơi có triệu người chìm trong bến mê.  Chính tôi vui đáp lời:  "Lạy Chúa sai con."</vt:lpstr>
      <vt:lpstr>2. Ai người thân quyến ta, đang sống trong tội,  Đêm ngày rên siết,  ôi trông thật thê lương.</vt:lpstr>
      <vt:lpstr>Không một ai đoái thương, nào ai lo lắng đến, Chính tôi vui đáp lời: "Lạy Chúa sai con."</vt:lpstr>
      <vt:lpstr>Ngài khuyên tôi đến đấy, Chúa đang gọi tôi,  và tôi vui đáp:  "Chúa cứ truyền sai con</vt:lpstr>
      <vt:lpstr>đến nơi có triệu người chìm trong bến mê.  Chính tôi vui đáp lời:  "Lạy Chúa sai con."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2018-11-11T10:07:41Z</dcterms:modified>
</cp:coreProperties>
</file>