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692</a:t>
            </a:r>
            <a:br>
              <a:rPr dirty="0"/>
            </a:br>
            <a:r>
              <a:rPr dirty="0"/>
              <a:t>CHÚA JÊSUS</a:t>
            </a:r>
            <a:br>
              <a:rPr lang="en-US" dirty="0"/>
            </a:br>
            <a:r>
              <a:rPr dirty="0"/>
              <a:t>CON HỨA THEO NGÀI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Chúa ôi con nguyện hứa suốt đời hiến tâm thân hầu việc Ngài.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con, </a:t>
            </a:r>
            <a:r>
              <a:rPr dirty="0" err="1"/>
              <a:t>bạn</a:t>
            </a:r>
            <a:r>
              <a:rPr dirty="0"/>
              <a:t> con,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dùng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giúp</a:t>
            </a:r>
            <a:r>
              <a:rPr dirty="0"/>
              <a:t> con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con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lắng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r>
              <a:rPr dirty="0" err="1"/>
              <a:t>bằng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rõ</a:t>
            </a:r>
            <a:r>
              <a:rPr dirty="0"/>
              <a:t> </a:t>
            </a:r>
            <a:r>
              <a:rPr dirty="0" err="1"/>
              <a:t>ràng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Vượt trên giông tố của khát vọng,và âm thanh của ý riêng;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Phán cho tâm hồn nên lắng dịu, nhắc khuyên con hay giục con. Xin phán, đem lòng con lắng nghe, vì Ngài dắt chăn linh hồn.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Jêsus</a:t>
            </a:r>
            <a:r>
              <a:rPr dirty="0"/>
              <a:t> con </a:t>
            </a:r>
            <a:r>
              <a:rPr dirty="0" err="1"/>
              <a:t>hứa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sự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tận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F5FE-D028-4DC5-8230-24699AC1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Nguyện</a:t>
            </a:r>
            <a:r>
              <a:rPr lang="en-GB" dirty="0"/>
              <a:t> </a:t>
            </a:r>
            <a:r>
              <a:rPr lang="en-GB" dirty="0" err="1"/>
              <a:t>xin</a:t>
            </a:r>
            <a:r>
              <a:rPr lang="en-GB" dirty="0"/>
              <a:t> </a:t>
            </a:r>
            <a:r>
              <a:rPr lang="en-GB" dirty="0" err="1"/>
              <a:t>Ngài</a:t>
            </a:r>
            <a:r>
              <a:rPr lang="en-GB" dirty="0"/>
              <a:t> </a:t>
            </a:r>
            <a:r>
              <a:rPr lang="en-GB" dirty="0" err="1"/>
              <a:t>sát</a:t>
            </a:r>
            <a:r>
              <a:rPr lang="en-GB" dirty="0"/>
              <a:t> con </a:t>
            </a:r>
            <a:r>
              <a:rPr lang="en-GB" dirty="0" err="1"/>
              <a:t>chẳng</a:t>
            </a:r>
            <a:r>
              <a:rPr lang="en-GB" dirty="0"/>
              <a:t> </a:t>
            </a:r>
            <a:r>
              <a:rPr lang="en-GB" dirty="0" err="1"/>
              <a:t>rời</a:t>
            </a:r>
            <a:r>
              <a:rPr lang="en-GB" dirty="0"/>
              <a:t>,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bạn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chủ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con.</a:t>
            </a:r>
          </a:p>
        </p:txBody>
      </p:sp>
    </p:spTree>
    <p:extLst>
      <p:ext uri="{BB962C8B-B14F-4D97-AF65-F5344CB8AC3E}">
        <p14:creationId xmlns:p14="http://schemas.microsoft.com/office/powerpoint/2010/main" val="116989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 chẳng nao sợ giữa chiến trường nếu Chúa luôn luôn cạnh bên.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 </a:t>
            </a:r>
            <a:r>
              <a:rPr dirty="0" err="1"/>
              <a:t>chẳng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tách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,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chăn</a:t>
            </a:r>
            <a:r>
              <a:rPr dirty="0"/>
              <a:t> </a:t>
            </a:r>
            <a:r>
              <a:rPr dirty="0" err="1"/>
              <a:t>chiên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con </a:t>
            </a:r>
            <a:br>
              <a:rPr lang="en-US" dirty="0"/>
            </a:br>
            <a:r>
              <a:rPr dirty="0" err="1"/>
              <a:t>cảm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phủ</a:t>
            </a:r>
            <a:r>
              <a:rPr dirty="0"/>
              <a:t> </a:t>
            </a:r>
            <a:r>
              <a:rPr dirty="0" err="1"/>
              <a:t>trùm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Nhìn xem quang cảnh đang lóe mờ, rền nghe tiếng cám dỗ vang.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Bao </a:t>
            </a:r>
            <a:r>
              <a:rPr dirty="0" err="1"/>
              <a:t>kẻ</a:t>
            </a:r>
            <a:r>
              <a:rPr dirty="0"/>
              <a:t> </a:t>
            </a:r>
            <a:r>
              <a:rPr dirty="0" err="1"/>
              <a:t>tử</a:t>
            </a:r>
            <a:r>
              <a:rPr dirty="0"/>
              <a:t> </a:t>
            </a:r>
            <a:r>
              <a:rPr dirty="0" err="1"/>
              <a:t>thù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vây</a:t>
            </a:r>
            <a:r>
              <a:rPr dirty="0"/>
              <a:t> </a:t>
            </a:r>
            <a:r>
              <a:rPr dirty="0" err="1"/>
              <a:t>chặt</a:t>
            </a:r>
            <a:r>
              <a:rPr dirty="0"/>
              <a:t> ở </a:t>
            </a:r>
            <a:r>
              <a:rPr dirty="0" err="1"/>
              <a:t>quanh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 </a:t>
            </a:r>
            <a:r>
              <a:rPr dirty="0" err="1"/>
              <a:t>nội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. </a:t>
            </a: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gần</a:t>
            </a:r>
            <a:r>
              <a:rPr dirty="0"/>
              <a:t>, </a:t>
            </a:r>
            <a:r>
              <a:rPr dirty="0" err="1"/>
              <a:t>gìn</a:t>
            </a:r>
            <a:r>
              <a:rPr dirty="0"/>
              <a:t> con </a:t>
            </a:r>
            <a:r>
              <a:rPr dirty="0" err="1"/>
              <a:t>khỏi</a:t>
            </a:r>
            <a:r>
              <a:rPr dirty="0"/>
              <a:t> </a:t>
            </a:r>
            <a:r>
              <a:rPr dirty="0" err="1"/>
              <a:t>sa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Lạy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hứa</a:t>
            </a:r>
            <a:r>
              <a:rPr dirty="0"/>
              <a:t> ban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gót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 </a:t>
            </a:r>
            <a:r>
              <a:rPr dirty="0" err="1"/>
              <a:t>Rằng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ngự</a:t>
            </a:r>
            <a:r>
              <a:rPr dirty="0"/>
              <a:t>, </a:t>
            </a:r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họ</a:t>
            </a:r>
            <a:r>
              <a:rPr dirty="0"/>
              <a:t> </a:t>
            </a:r>
            <a:r>
              <a:rPr dirty="0" err="1"/>
              <a:t>cũng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</TotalTime>
  <Words>157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Presentation1</vt:lpstr>
      <vt:lpstr>Thánh Ca 692 CHÚA JÊSUS CON HỨA THEO NGÀI   </vt:lpstr>
      <vt:lpstr>1. Jêsus con hứa xin  theo Ngài, phục sự  tận tâm đến cùng. </vt:lpstr>
      <vt:lpstr>Nguyện xin Ngài sát con chẳng rời, là bạn và  chủ của con.</vt:lpstr>
      <vt:lpstr>Con chẳng nao sợ giữa chiến trường nếu Chúa luôn luôn cạnh bên.</vt:lpstr>
      <vt:lpstr>Con chẳng khi nào đi  tách đường, vì Ngài  dắt chăn chiên mình.</vt:lpstr>
      <vt:lpstr>2. Nguyện cho con  cảm biết chính Ngài,  giữa đời tăm tối phủ trùm.</vt:lpstr>
      <vt:lpstr>Nhìn xem quang cảnh đang lóe mờ, rền nghe tiếng cám dỗ vang.</vt:lpstr>
      <vt:lpstr>Bao kẻ tử thù đang  vây chặt ở quanh và ngay nội tâm. Hỡi Chúa Jêsus xin đến gần, gìn con khỏi sa vào tội.</vt:lpstr>
      <vt:lpstr>3. Lạy Jêsus Chúa đã hứa ban cho mọi người theo gót Ngài. Rằng nơi  vinh hiển Ngài đang ngự, rồi họ cũng sẽ đến nơi.</vt:lpstr>
      <vt:lpstr>Chúa ôi con nguyện hứa suốt đời hiến tâm thân hầu việc Ngài.</vt:lpstr>
      <vt:lpstr>Hỡi Chúa con, bạn con, hãy thương dùng ơn  giúp con theo Ngài.</vt:lpstr>
      <vt:lpstr>4. Nguyện cho con  lắng nghe tiếng Ngài, bằng lời trong sáng  rõ ràng.</vt:lpstr>
      <vt:lpstr>Vượt trên giông tố của khát vọng,và âm thanh của ý riêng;</vt:lpstr>
      <vt:lpstr>Phán cho tâm hồn nên lắng dịu, nhắc khuyên con hay giục con. Xin phán, đem lòng con lắng nghe, vì Ngài dắt chăn linh hồn.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2018-11-11T10:12:02Z</dcterms:modified>
</cp:coreProperties>
</file>