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693</a:t>
            </a:r>
            <a:br/>
            <a:r>
              <a:t>SỐNG VÌ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khả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sự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Trao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bao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sung </a:t>
            </a:r>
            <a:r>
              <a:rPr dirty="0" err="1"/>
              <a:t>sướng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br>
              <a:rPr lang="en-US" dirty="0"/>
            </a:br>
            <a:r>
              <a:rPr dirty="0"/>
              <a:t>cay </a:t>
            </a:r>
            <a:r>
              <a:rPr dirty="0" err="1"/>
              <a:t>đắng</a:t>
            </a:r>
            <a:r>
              <a:rPr dirty="0"/>
              <a:t>.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Lạy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tiếc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sang,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vàng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có</a:t>
            </a:r>
            <a:r>
              <a:rPr dirty="0"/>
              <a:t> ai </a:t>
            </a:r>
            <a:br>
              <a:rPr lang="en-US" dirty="0"/>
            </a:b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rước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quản</a:t>
            </a:r>
            <a:r>
              <a:rPr dirty="0"/>
              <a:t> </a:t>
            </a:r>
            <a:r>
              <a:rPr dirty="0" err="1"/>
              <a:t>cai</a:t>
            </a:r>
            <a:r>
              <a:rPr dirty="0"/>
              <a:t>.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t>.  </a:t>
            </a:r>
            <a:br>
              <a:rPr lang="en-US"/>
            </a:b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duy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38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Presentation1</vt:lpstr>
      <vt:lpstr>Thánh Ca 693 SỐNG VÌ CHÚA</vt:lpstr>
      <vt:lpstr>Xin sống cho Chúa Jêsus Christ trọn đời tôi.  Quyết đem hết khả năng phục sự Chúa không thôi.</vt:lpstr>
      <vt:lpstr>Trao Chúa bao nỗi niềm sung sướng cùng  cay đắng. Nguyện bước theo chân Jêsus Christ suốt cả đời.</vt:lpstr>
      <vt:lpstr>Lạy Jêsus Christ Cứu Chúa tôi. Trọn đời  quyết hiến dâng Ngài.</vt:lpstr>
      <vt:lpstr>Xưa Ngài chẳng tiếc  ngôi cao sang, đã bỏ  thân vàng cứu tôi.  Trọn đời chẳng có ai  như Ngài.</vt:lpstr>
      <vt:lpstr>Lòng này rước Chúa  quản cai. Từ nay đời tôi dâng Ngài mãi mãi.   Cứu Chúa duy một Ngài thôi.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2018-11-11T10:13:05Z</dcterms:modified>
</cp:coreProperties>
</file>