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694</a:t>
            </a:r>
            <a:br/>
            <a:r>
              <a:t>CẦU XIN CHA ÐỔI LÒNG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Cha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lòng</a:t>
            </a:r>
            <a:r>
              <a:rPr lang="en-US"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.</a:t>
            </a:r>
            <a:br>
              <a:rPr lang="en-US" dirty="0"/>
            </a:b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Cha </a:t>
            </a:r>
            <a:r>
              <a:rPr dirty="0" err="1"/>
              <a:t>đổi</a:t>
            </a:r>
            <a:r>
              <a:rPr dirty="0"/>
              <a:t> l</a:t>
            </a:r>
            <a:r>
              <a:rPr lang="en-GB" dirty="0"/>
              <a:t>o</a:t>
            </a:r>
            <a:r>
              <a:rPr dirty="0"/>
              <a:t>ng</a:t>
            </a:r>
            <a:br>
              <a:rPr lang="en-US" dirty="0"/>
            </a:br>
            <a:r>
              <a:rPr dirty="0" err="1"/>
              <a:t>khiến</a:t>
            </a:r>
            <a:r>
              <a:rPr dirty="0"/>
              <a:t> con </a:t>
            </a:r>
            <a:r>
              <a:rPr dirty="0" err="1"/>
              <a:t>nên</a:t>
            </a:r>
            <a:r>
              <a:rPr lang="en-US" dirty="0"/>
              <a:t> </a:t>
            </a:r>
            <a:r>
              <a:rPr dirty="0" err="1"/>
              <a:t>giống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Phận</a:t>
            </a:r>
            <a:r>
              <a:rPr dirty="0"/>
              <a:t> con </a:t>
            </a:r>
            <a:r>
              <a:rPr dirty="0" err="1"/>
              <a:t>đất</a:t>
            </a:r>
            <a:r>
              <a:rPr dirty="0"/>
              <a:t> </a:t>
            </a:r>
            <a:r>
              <a:rPr dirty="0" err="1"/>
              <a:t>sét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nắn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ý </a:t>
            </a:r>
            <a:r>
              <a:rPr dirty="0" err="1"/>
              <a:t>Ngài.Nhờ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khuôn</a:t>
            </a:r>
            <a:r>
              <a:rPr dirty="0"/>
              <a:t> </a:t>
            </a:r>
            <a:r>
              <a:rPr dirty="0" err="1"/>
              <a:t>đúc</a:t>
            </a:r>
            <a:r>
              <a:rPr dirty="0"/>
              <a:t> con</a:t>
            </a:r>
            <a:r>
              <a:rPr lang="en-US" dirty="0"/>
              <a:t> </a:t>
            </a:r>
            <a:r>
              <a:rPr dirty="0" err="1"/>
              <a:t>thánh</a:t>
            </a:r>
            <a:r>
              <a:rPr dirty="0"/>
              <a:t> ý Cha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Cha </a:t>
            </a:r>
            <a:r>
              <a:rPr dirty="0" err="1"/>
              <a:t>đổi</a:t>
            </a:r>
            <a:r>
              <a:rPr dirty="0"/>
              <a:t> l</a:t>
            </a:r>
            <a:r>
              <a:rPr lang="en-GB" dirty="0" err="1"/>
              <a:t>òng</a:t>
            </a:r>
            <a:r>
              <a:rPr lang="en-GB"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.</a:t>
            </a:r>
            <a:br>
              <a:rPr lang="en-US" dirty="0"/>
            </a:b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Cha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lòng</a:t>
            </a:r>
            <a:r>
              <a:rPr lang="en-US" dirty="0"/>
              <a:t> </a:t>
            </a:r>
            <a:r>
              <a:rPr dirty="0" err="1"/>
              <a:t>khiến</a:t>
            </a:r>
            <a:r>
              <a:rPr dirty="0"/>
              <a:t> con </a:t>
            </a:r>
            <a:r>
              <a:rPr dirty="0" err="1"/>
              <a:t>nên</a:t>
            </a:r>
            <a:r>
              <a:rPr lang="en-US"/>
              <a:t> </a:t>
            </a:r>
            <a:r>
              <a:t>giống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32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Thánh Ca 694 CẦU XIN CHA ÐỔI LÒNG</vt:lpstr>
      <vt:lpstr>Cầu xin Cha đổi lòng làm tâm linh trắng trong. Cầu xin Cha đổi long khiến con nên giống Ngài.</vt:lpstr>
      <vt:lpstr>Phận con đất sét đây,  nắn theo ý Ngài.Nhờ Ngài khuôn đúc con thánh ý Cha được nên.</vt:lpstr>
      <vt:lpstr>Cầu xin Cha đổi lòng làm tâm linh trắng trong. Cầu xin Cha đổi lòng khiến con nên giống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2018-11-11T10:13:49Z</dcterms:modified>
</cp:coreProperties>
</file>