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695</a:t>
            </a:r>
            <a:br/>
            <a:r>
              <a:t> XIN TẨY SẠCH TÔI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Ngước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Xin Cha </a:t>
            </a:r>
            <a:r>
              <a:rPr dirty="0" err="1"/>
              <a:t>dò</a:t>
            </a:r>
            <a:r>
              <a:rPr dirty="0"/>
              <a:t> </a:t>
            </a:r>
            <a:r>
              <a:rPr dirty="0" err="1"/>
              <a:t>xét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bao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Giấu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Ngước nhìn lên Chúa xin bôi sạch hết lòng tôi. Nguyện đưa tôi bước vào lối thanh sạch, Cha 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ca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ban </a:t>
            </a: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,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Ngước nhìn lên Chúa xin Cha nhận lấy đời tôi. Tình yêu thương Chúa Trời khiến tâm hồn luôn tươi mới.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Ngước nhìn lên Chúa trông mong được Chúa dùng tôi. Đời tôi trong những ngày tới sống vì Ngài thôi.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695  XIN TẨY SẠCH TÔI</vt:lpstr>
      <vt:lpstr>1. Ngước nhìn lên Chúa. Xin Cha dò xét lòng tôi. Tìm xem bao ác tội.  Giấu nơi nào trong  tăm tối.</vt:lpstr>
      <vt:lpstr>Ngước nhìn lên Chúa xin bôi sạch hết lòng tôi. Nguyện đưa tôi bước vào lối thanh sạch, Cha ôi.</vt:lpstr>
      <vt:lpstr>2. Hát ngợi ca Chúa,  công ơn Ngài đã  chuộc tôi. Nghỉ yên trên những lời Thánh Kinh làm tôi nên mới.</vt:lpstr>
      <vt:lpstr>Hát ngợi ca Chúa xin ban lửa thánh bừng soi.  Lửa thiêng đem sức mạnh tới, sống động trong tôi.</vt:lpstr>
      <vt:lpstr>3. Ngước nhìn lên Chúa xin Cha nhận lấy đời tôi. Tình yêu thương Chúa Trời khiến tâm hồn luôn tươi mới.</vt:lpstr>
      <vt:lpstr>Ngước nhìn lên Chúa trông mong được Chúa dùng tôi. Đời tôi trong những ngày tới sống vì Ngài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2018-11-11T10:14:26Z</dcterms:modified>
</cp:coreProperties>
</file>