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696</a:t>
            </a:r>
            <a:br/>
            <a:r>
              <a:t>CẦN JÊSUS HƠN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chiếc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buồn</a:t>
            </a:r>
            <a:r>
              <a:rPr dirty="0"/>
              <a:t> lo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ở </a:t>
            </a:r>
            <a:r>
              <a:rPr dirty="0" err="1"/>
              <a:t>bên</a:t>
            </a:r>
            <a:r>
              <a:rPr dirty="0"/>
              <a:t> ta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ác</a:t>
            </a:r>
            <a:r>
              <a:rPr dirty="0"/>
              <a:t> ta.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ta, </a:t>
            </a:r>
            <a:r>
              <a:rPr dirty="0" err="1"/>
              <a:t>cho</a:t>
            </a:r>
            <a:r>
              <a:rPr dirty="0"/>
              <a:t> ta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quí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Ban </a:t>
            </a:r>
            <a:r>
              <a:rPr dirty="0" err="1"/>
              <a:t>cho</a:t>
            </a:r>
            <a:r>
              <a:rPr dirty="0"/>
              <a:t> ta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quí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;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ta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vực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Giọt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lóng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bông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nhuộm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Ðàn</a:t>
            </a:r>
            <a:r>
              <a:rPr dirty="0"/>
              <a:t> </a:t>
            </a:r>
            <a:r>
              <a:rPr dirty="0" err="1"/>
              <a:t>chim</a:t>
            </a:r>
            <a:r>
              <a:rPr dirty="0"/>
              <a:t> non </a:t>
            </a:r>
            <a:r>
              <a:rPr dirty="0" err="1"/>
              <a:t>vỗ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líu</a:t>
            </a:r>
            <a:r>
              <a:rPr dirty="0"/>
              <a:t> lo ca </a:t>
            </a:r>
            <a:r>
              <a:rPr dirty="0" err="1"/>
              <a:t>chào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hướng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lung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rực</a:t>
            </a:r>
            <a:r>
              <a:rPr dirty="0"/>
              <a:t> </a:t>
            </a:r>
            <a:r>
              <a:rPr dirty="0" err="1"/>
              <a:t>rỡ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bốn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mù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, qua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dĩ</a:t>
            </a:r>
            <a:r>
              <a:rPr dirty="0"/>
              <a:t> </a:t>
            </a:r>
            <a:r>
              <a:rPr dirty="0" err="1"/>
              <a:t>vãng</a:t>
            </a:r>
            <a:r>
              <a:rPr dirty="0"/>
              <a:t>, </a:t>
            </a:r>
            <a:r>
              <a:rPr dirty="0" err="1"/>
              <a:t>mau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dĩ</a:t>
            </a:r>
            <a:r>
              <a:rPr dirty="0"/>
              <a:t> </a:t>
            </a:r>
            <a:r>
              <a:rPr dirty="0" err="1"/>
              <a:t>vãng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t>,</a:t>
            </a:r>
            <a:br>
              <a:rPr lang="en-US"/>
            </a:br>
            <a:r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Hạt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thót</a:t>
            </a:r>
            <a:r>
              <a:rPr dirty="0"/>
              <a:t> </a:t>
            </a:r>
            <a:r>
              <a:rPr dirty="0" err="1"/>
              <a:t>tưới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khoai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dốc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.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lói</a:t>
            </a:r>
            <a:r>
              <a:rPr dirty="0"/>
              <a:t> </a:t>
            </a: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Nhìn</a:t>
            </a:r>
            <a:r>
              <a:rPr dirty="0"/>
              <a:t> non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gấm</a:t>
            </a:r>
            <a:r>
              <a:rPr dirty="0"/>
              <a:t> </a:t>
            </a:r>
            <a:r>
              <a:rPr dirty="0" err="1"/>
              <a:t>vóc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reo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ca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chơi</a:t>
            </a:r>
            <a:r>
              <a:rPr dirty="0"/>
              <a:t> </a:t>
            </a:r>
            <a:r>
              <a:rPr dirty="0" err="1"/>
              <a:t>vơi</a:t>
            </a:r>
            <a:r>
              <a:rPr dirty="0"/>
              <a:t>.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115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696 CẦN JÊSUS HƠN</vt:lpstr>
      <vt:lpstr>1. Giọt sương mai  lóng lánh thắm bông hoa nhuộm nắng hồng.  Ðàn chim non vỗ cánh  líu lo ca chào rạng đông.</vt:lpstr>
      <vt:lpstr>Ngày xanh vang tiếng hát tràn tuôn sức sống,  chúc nhau câu bình an luôn luôn.</vt:lpstr>
      <vt:lpstr>Dẫu thế chúng ta cần có Chúa Jêsus hơn.  Cần Jêsus hơn chúng ta luôn cần Chúa. Cần trong ước mơ,</vt:lpstr>
      <vt:lpstr>được Ngài dắt đưa;  Cần khi muôn hướng nắng lung linh rực rỡ.  Cần khi bốn phương  mịt mù gió mưa.</vt:lpstr>
      <vt:lpstr>Ngày xanh qua đi, qua đi theo với dĩ vãng, mau qua đi theo với dĩ vãng;  Chỉ có danh Chúa Jêsus  muôn đời tươi sáng.</vt:lpstr>
      <vt:lpstr>Cần Jêsus hơn,  chúng ta luôn cần Chúa. Cần Jêsus hơn,  Cần Jêsus hơn!</vt:lpstr>
      <vt:lpstr>2. Hạt mưa rơi thánh thót tưới nương khoai bên  dốc đồi. Mặt trời lên  chói lói ấm sinh linh ngàn muôn nơi.</vt:lpstr>
      <vt:lpstr>Nhìn non sông gấm vóc bừng trong nắng mới,  gió reo vang lời ca  chơi vơi. Dẫu thế chúng ta cần có Chúa Jêsus hơn.</vt:lpstr>
      <vt:lpstr>Cần Jêsus hơn chúng ta luôn cần Chúa,  Cần khi chiếc đơn,  buồn lo vấn vương;</vt:lpstr>
      <vt:lpstr>Ngài là bạn thân ở bên ta từng phút, Ngài vui thứ tha mọi gian ác ta.  Ngài ban cho ta, cho ta ơn phước quí báu.</vt:lpstr>
      <vt:lpstr>Ban cho ta ơn phước  quí báu; Chính Chúa  yêu dấu đem ta lên từ  vực sâu.</vt:lpstr>
      <vt:lpstr>Cần Jêsus hơn,  chúng ta luôn cần Chúa. Cần Jêsus hơn,  Cần Jêsus hơn!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2018-11-11T10:19:02Z</dcterms:modified>
</cp:coreProperties>
</file>