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698</a:t>
            </a:r>
            <a:br/>
            <a:r>
              <a:t>XIN NGÀI GIÚP CON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Lạy</a:t>
            </a:r>
            <a:r>
              <a:rPr dirty="0"/>
              <a:t> Cha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dấu</a:t>
            </a:r>
            <a:r>
              <a:rPr dirty="0"/>
              <a:t>! </a:t>
            </a:r>
            <a:br>
              <a:rPr lang="en-US" dirty="0"/>
            </a:br>
            <a:r>
              <a:rPr dirty="0" err="1"/>
              <a:t>Đã</a:t>
            </a:r>
            <a:r>
              <a:rPr dirty="0"/>
              <a:t> qua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rồi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xưa</a:t>
            </a:r>
            <a:r>
              <a:rPr dirty="0"/>
              <a:t>! </a:t>
            </a:r>
            <a:r>
              <a:rPr dirty="0" err="1"/>
              <a:t>Hiện</a:t>
            </a:r>
            <a:r>
              <a:rPr dirty="0"/>
              <a:t> </a:t>
            </a:r>
            <a:r>
              <a:rPr dirty="0" err="1"/>
              <a:t>tại</a:t>
            </a:r>
            <a:r>
              <a:rPr dirty="0"/>
              <a:t> </a:t>
            </a:r>
            <a:r>
              <a:rPr dirty="0" err="1"/>
              <a:t>xin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giúp</a:t>
            </a:r>
            <a:r>
              <a:rPr dirty="0"/>
              <a:t> con </a:t>
            </a:r>
            <a:r>
              <a:rPr dirty="0" err="1"/>
              <a:t>quên</a:t>
            </a:r>
            <a:r>
              <a:rPr dirty="0"/>
              <a:t> </a:t>
            </a:r>
            <a:r>
              <a:rPr dirty="0" err="1"/>
              <a:t>mọi</a:t>
            </a:r>
            <a:r>
              <a:rPr dirty="0"/>
              <a:t> </a:t>
            </a:r>
            <a:r>
              <a:rPr dirty="0" err="1"/>
              <a:t>ưu</a:t>
            </a:r>
            <a:r>
              <a:rPr dirty="0"/>
              <a:t> </a:t>
            </a:r>
            <a:r>
              <a:rPr dirty="0" err="1"/>
              <a:t>tư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Nguyện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tha</a:t>
            </a:r>
            <a:r>
              <a:rPr dirty="0"/>
              <a:t> </a:t>
            </a:r>
            <a:r>
              <a:rPr dirty="0" err="1"/>
              <a:t>thứ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xóa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bao </a:t>
            </a:r>
            <a:r>
              <a:rPr dirty="0" err="1"/>
              <a:t>nhiêu</a:t>
            </a:r>
            <a:r>
              <a:rPr dirty="0"/>
              <a:t> </a:t>
            </a:r>
            <a:r>
              <a:rPr dirty="0" err="1"/>
              <a:t>lầm</a:t>
            </a:r>
            <a:r>
              <a:rPr dirty="0"/>
              <a:t> </a:t>
            </a:r>
            <a:r>
              <a:rPr dirty="0" err="1"/>
              <a:t>lỡ</a:t>
            </a:r>
            <a:r>
              <a:rPr dirty="0"/>
              <a:t>, </a:t>
            </a:r>
            <a:r>
              <a:rPr dirty="0" err="1"/>
              <a:t>khiến</a:t>
            </a:r>
            <a:r>
              <a:rPr dirty="0"/>
              <a:t> con </a:t>
            </a:r>
            <a:r>
              <a:rPr dirty="0" err="1"/>
              <a:t>mừng</a:t>
            </a:r>
            <a:r>
              <a:rPr dirty="0"/>
              <a:t> </a:t>
            </a:r>
            <a:r>
              <a:rPr dirty="0" err="1"/>
              <a:t>rỡ</a:t>
            </a:r>
            <a:r>
              <a:rPr dirty="0"/>
              <a:t>,</a:t>
            </a:r>
            <a:br>
              <a:rPr lang="en-US" dirty="0"/>
            </a:b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mãi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phai</a:t>
            </a:r>
            <a:r>
              <a:rPr dirty="0"/>
              <a:t> </a:t>
            </a:r>
            <a:r>
              <a:rPr dirty="0" err="1"/>
              <a:t>mờ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Xin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giúp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quên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nỗi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buồn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tim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Nâng</a:t>
            </a:r>
            <a:r>
              <a:rPr dirty="0">
                <a:solidFill>
                  <a:srgbClr val="FFFF00"/>
                </a:solidFill>
              </a:rPr>
              <a:t> con </a:t>
            </a:r>
            <a:r>
              <a:rPr dirty="0" err="1">
                <a:solidFill>
                  <a:srgbClr val="FFFF00"/>
                </a:solidFill>
              </a:rPr>
              <a:t>vươn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mến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Để</a:t>
            </a:r>
            <a:r>
              <a:rPr dirty="0">
                <a:solidFill>
                  <a:srgbClr val="FFFF00"/>
                </a:solidFill>
              </a:rPr>
              <a:t> con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nếm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; </a:t>
            </a:r>
            <a:r>
              <a:rPr dirty="0" err="1">
                <a:solidFill>
                  <a:srgbClr val="FFFF00"/>
                </a:solidFill>
              </a:rPr>
              <a:t>chẳng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còn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sầu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nhớ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dĩ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vãng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mịt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mờ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Lạy</a:t>
            </a:r>
            <a:r>
              <a:rPr dirty="0"/>
              <a:t> Cha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dấu</a:t>
            </a:r>
            <a:r>
              <a:rPr dirty="0"/>
              <a:t>! </a:t>
            </a:r>
            <a:br>
              <a:rPr lang="en-US" dirty="0"/>
            </a:br>
            <a:r>
              <a:rPr dirty="0" err="1"/>
              <a:t>Giúp</a:t>
            </a:r>
            <a:r>
              <a:rPr dirty="0"/>
              <a:t> con </a:t>
            </a:r>
            <a:r>
              <a:rPr dirty="0" err="1"/>
              <a:t>quên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xưa</a:t>
            </a:r>
            <a:r>
              <a:rPr dirty="0"/>
              <a:t>! </a:t>
            </a:r>
            <a:r>
              <a:rPr dirty="0" err="1"/>
              <a:t>Lòng</a:t>
            </a:r>
            <a:r>
              <a:rPr dirty="0"/>
              <a:t> con </a:t>
            </a:r>
            <a:br>
              <a:rPr lang="en-US" dirty="0"/>
            </a:br>
            <a:r>
              <a:rPr dirty="0"/>
              <a:t>tan </a:t>
            </a:r>
            <a:r>
              <a:rPr dirty="0" err="1"/>
              <a:t>vỡ</a:t>
            </a:r>
            <a:r>
              <a:rPr dirty="0"/>
              <a:t> </a:t>
            </a:r>
            <a:r>
              <a:rPr dirty="0" err="1"/>
              <a:t>đớn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dâng</a:t>
            </a:r>
            <a:r>
              <a:rPr dirty="0"/>
              <a:t> </a:t>
            </a:r>
            <a:r>
              <a:rPr dirty="0" err="1"/>
              <a:t>tràn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tư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Cuộc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năm</a:t>
            </a:r>
            <a:r>
              <a:rPr dirty="0"/>
              <a:t> </a:t>
            </a:r>
            <a:r>
              <a:rPr dirty="0" err="1"/>
              <a:t>đó</a:t>
            </a:r>
            <a:r>
              <a:rPr dirty="0"/>
              <a:t> </a:t>
            </a:r>
            <a:r>
              <a:rPr dirty="0" err="1"/>
              <a:t>đã</a:t>
            </a:r>
            <a:r>
              <a:rPr dirty="0"/>
              <a:t> qua </a:t>
            </a:r>
            <a:r>
              <a:rPr dirty="0" err="1"/>
              <a:t>như</a:t>
            </a:r>
            <a:r>
              <a:rPr dirty="0"/>
              <a:t> </a:t>
            </a:r>
            <a:r>
              <a:rPr dirty="0" err="1"/>
              <a:t>một</a:t>
            </a:r>
            <a:r>
              <a:rPr dirty="0"/>
              <a:t> </a:t>
            </a:r>
            <a:r>
              <a:rPr dirty="0" err="1"/>
              <a:t>luồng</a:t>
            </a:r>
            <a:r>
              <a:rPr dirty="0"/>
              <a:t> </a:t>
            </a:r>
            <a:r>
              <a:rPr dirty="0" err="1"/>
              <a:t>gió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có</a:t>
            </a:r>
            <a:r>
              <a:rPr dirty="0"/>
              <a:t> </a:t>
            </a:r>
            <a:r>
              <a:rPr dirty="0" err="1"/>
              <a:t>vương</a:t>
            </a:r>
            <a:r>
              <a:rPr dirty="0"/>
              <a:t> </a:t>
            </a:r>
            <a:r>
              <a:rPr dirty="0" err="1"/>
              <a:t>sầu</a:t>
            </a:r>
            <a:r>
              <a:rPr dirty="0"/>
              <a:t> </a:t>
            </a:r>
            <a:r>
              <a:rPr dirty="0" err="1"/>
              <a:t>nhớ</a:t>
            </a:r>
            <a:r>
              <a:rPr dirty="0"/>
              <a:t> </a:t>
            </a:r>
            <a:r>
              <a:rPr dirty="0" err="1"/>
              <a:t>cũng</a:t>
            </a:r>
            <a:r>
              <a:rPr dirty="0"/>
              <a:t> </a:t>
            </a:r>
            <a:r>
              <a:rPr dirty="0" err="1"/>
              <a:t>là</a:t>
            </a:r>
            <a:r>
              <a:rPr dirty="0"/>
              <a:t> </a:t>
            </a:r>
            <a:r>
              <a:rPr dirty="0" err="1"/>
              <a:t>dĩ</a:t>
            </a:r>
            <a:r>
              <a:rPr dirty="0"/>
              <a:t> </a:t>
            </a:r>
            <a:r>
              <a:rPr dirty="0" err="1"/>
              <a:t>vãng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 </a:t>
            </a:r>
            <a:r>
              <a:rPr dirty="0" err="1"/>
              <a:t>mờ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Xin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giúp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quên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nỗi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buồn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tim</a:t>
            </a:r>
            <a:r>
              <a:rPr dirty="0">
                <a:solidFill>
                  <a:srgbClr val="FFFF00"/>
                </a:solidFill>
              </a:rPr>
              <a:t>,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Nâng</a:t>
            </a:r>
            <a:r>
              <a:rPr dirty="0">
                <a:solidFill>
                  <a:srgbClr val="FFFF00"/>
                </a:solidFill>
              </a:rPr>
              <a:t> con </a:t>
            </a:r>
            <a:r>
              <a:rPr dirty="0" err="1">
                <a:solidFill>
                  <a:srgbClr val="FFFF00"/>
                </a:solidFill>
              </a:rPr>
              <a:t>vươn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mến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Để</a:t>
            </a:r>
            <a:r>
              <a:rPr dirty="0">
                <a:solidFill>
                  <a:srgbClr val="FFFF00"/>
                </a:solidFill>
              </a:rPr>
              <a:t> con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nếm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; </a:t>
            </a:r>
            <a:r>
              <a:rPr dirty="0" err="1">
                <a:solidFill>
                  <a:srgbClr val="FFFF00"/>
                </a:solidFill>
              </a:rPr>
              <a:t>chẳng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còn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sầu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nhớ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dĩ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vãng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mịt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mờ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Lạy</a:t>
            </a:r>
            <a:r>
              <a:rPr dirty="0"/>
              <a:t> Cha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dấu</a:t>
            </a:r>
            <a:r>
              <a:rPr dirty="0"/>
              <a:t>! </a:t>
            </a:r>
            <a:br>
              <a:rPr lang="en-US" dirty="0"/>
            </a:br>
            <a:r>
              <a:rPr dirty="0" err="1"/>
              <a:t>Giúp</a:t>
            </a:r>
            <a:r>
              <a:rPr dirty="0"/>
              <a:t> con </a:t>
            </a:r>
            <a:r>
              <a:rPr dirty="0" err="1"/>
              <a:t>chôn</a:t>
            </a:r>
            <a:r>
              <a:rPr dirty="0"/>
              <a:t> </a:t>
            </a:r>
            <a:r>
              <a:rPr dirty="0" err="1"/>
              <a:t>vùi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xưa</a:t>
            </a:r>
            <a:r>
              <a:rPr dirty="0"/>
              <a:t>! </a:t>
            </a:r>
            <a:r>
              <a:rPr dirty="0" err="1"/>
              <a:t>Để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quên</a:t>
            </a:r>
            <a:r>
              <a:rPr dirty="0"/>
              <a:t> </a:t>
            </a:r>
            <a:r>
              <a:rPr dirty="0" err="1"/>
              <a:t>hết</a:t>
            </a:r>
            <a:r>
              <a:rPr dirty="0"/>
              <a:t> </a:t>
            </a:r>
            <a:r>
              <a:rPr dirty="0" err="1"/>
              <a:t>tháng</a:t>
            </a:r>
            <a:r>
              <a:rPr dirty="0"/>
              <a:t> </a:t>
            </a:r>
            <a:r>
              <a:rPr dirty="0" err="1"/>
              <a:t>năm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lưu</a:t>
            </a:r>
            <a:r>
              <a:rPr dirty="0"/>
              <a:t> </a:t>
            </a:r>
            <a:r>
              <a:rPr dirty="0" err="1"/>
              <a:t>lạc</a:t>
            </a:r>
            <a:r>
              <a:rPr dirty="0"/>
              <a:t> </a:t>
            </a:r>
            <a:r>
              <a:rPr dirty="0" err="1"/>
              <a:t>bơ</a:t>
            </a:r>
            <a:r>
              <a:rPr dirty="0"/>
              <a:t> </a:t>
            </a:r>
            <a:r>
              <a:rPr dirty="0" err="1"/>
              <a:t>vơ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Mọi</a:t>
            </a:r>
            <a:r>
              <a:rPr dirty="0"/>
              <a:t> </a:t>
            </a:r>
            <a:r>
              <a:rPr dirty="0" err="1"/>
              <a:t>điều</a:t>
            </a:r>
            <a:r>
              <a:rPr dirty="0"/>
              <a:t> </a:t>
            </a:r>
            <a:r>
              <a:rPr dirty="0" err="1"/>
              <a:t>sai</a:t>
            </a:r>
            <a:r>
              <a:rPr dirty="0"/>
              <a:t> </a:t>
            </a:r>
            <a:r>
              <a:rPr dirty="0" err="1"/>
              <a:t>lỡ</a:t>
            </a:r>
            <a:r>
              <a:rPr dirty="0"/>
              <a:t> </a:t>
            </a:r>
            <a:r>
              <a:rPr dirty="0" err="1"/>
              <a:t>có</a:t>
            </a:r>
            <a:r>
              <a:rPr dirty="0"/>
              <a:t> </a:t>
            </a:r>
            <a:r>
              <a:rPr dirty="0" err="1"/>
              <a:t>đâu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 </a:t>
            </a:r>
            <a:r>
              <a:rPr dirty="0" err="1"/>
              <a:t>được</a:t>
            </a:r>
            <a:r>
              <a:rPr dirty="0"/>
              <a:t> </a:t>
            </a:r>
            <a:r>
              <a:rPr dirty="0" err="1"/>
              <a:t>mà</a:t>
            </a:r>
            <a:r>
              <a:rPr dirty="0"/>
              <a:t> </a:t>
            </a:r>
            <a:r>
              <a:rPr dirty="0" err="1"/>
              <a:t>nhớ</a:t>
            </a:r>
            <a:r>
              <a:rPr dirty="0"/>
              <a:t>! </a:t>
            </a:r>
            <a:br>
              <a:rPr lang="en-US" dirty="0"/>
            </a:br>
            <a:r>
              <a:rPr dirty="0" err="1"/>
              <a:t>Xót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cũ</a:t>
            </a:r>
            <a:r>
              <a:rPr dirty="0"/>
              <a:t> </a:t>
            </a:r>
            <a:r>
              <a:rPr dirty="0" err="1"/>
              <a:t>chỉ</a:t>
            </a:r>
            <a:r>
              <a:rPr dirty="0"/>
              <a:t> </a:t>
            </a:r>
            <a:r>
              <a:rPr dirty="0" err="1"/>
              <a:t>làm</a:t>
            </a:r>
            <a:r>
              <a:rPr dirty="0"/>
              <a:t> </a:t>
            </a:r>
            <a:r>
              <a:rPr dirty="0" err="1"/>
              <a:t>nước</a:t>
            </a:r>
            <a:r>
              <a:rPr dirty="0"/>
              <a:t> </a:t>
            </a:r>
            <a:r>
              <a:rPr dirty="0" err="1"/>
              <a:t>mắt</a:t>
            </a:r>
            <a:r>
              <a:rPr dirty="0"/>
              <a:t> </a:t>
            </a:r>
            <a:r>
              <a:rPr dirty="0" err="1"/>
              <a:t>hoen</a:t>
            </a:r>
            <a:r>
              <a:rPr dirty="0"/>
              <a:t> </a:t>
            </a:r>
            <a:r>
              <a:rPr dirty="0" err="1"/>
              <a:t>mờ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Xin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giúp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quên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nỗi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buồn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tim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Nâng</a:t>
            </a:r>
            <a:r>
              <a:rPr dirty="0">
                <a:solidFill>
                  <a:srgbClr val="FFFF00"/>
                </a:solidFill>
              </a:rPr>
              <a:t> con </a:t>
            </a:r>
            <a:r>
              <a:rPr dirty="0" err="1">
                <a:solidFill>
                  <a:srgbClr val="FFFF00"/>
                </a:solidFill>
              </a:rPr>
              <a:t>vươn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mến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Để</a:t>
            </a:r>
            <a:r>
              <a:rPr dirty="0">
                <a:solidFill>
                  <a:srgbClr val="FFFF00"/>
                </a:solidFill>
              </a:rPr>
              <a:t> con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nếm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; </a:t>
            </a:r>
            <a:r>
              <a:rPr dirty="0" err="1">
                <a:solidFill>
                  <a:srgbClr val="FFFF00"/>
                </a:solidFill>
              </a:rPr>
              <a:t>chẳng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còn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sầu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nhớ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dĩ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vãng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mịt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mờ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10</TotalTime>
  <Words>95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698 XIN NGÀI GIÚP CON</vt:lpstr>
      <vt:lpstr>1. Lạy Cha yêu dấu!  Giúp con quên đi  ngày xưa! Lòng con  tan vỡ đớn đau  dâng tràn tâm tư.</vt:lpstr>
      <vt:lpstr>Cuộc đời năm đó đã qua như một luồng gió,  có vương sầu nhớ cũng là dĩ vãng xa mờ.</vt:lpstr>
      <vt:lpstr>Xin Ngài giúp quên  nỗi buồn trong tim,  Nâng con vươn lên nương nơi lòng Ngài  yêu mến.</vt:lpstr>
      <vt:lpstr>Để con vui nếm ơn lành Cứu Chúa; chẳng còn  sầu nhớ dĩ vãng mịt mờ.</vt:lpstr>
      <vt:lpstr>2. Lạy Cha yêu dấu!  Giúp con chôn vùi  ngày xưa! Để lòng  quên hết tháng năm  lưu lạc bơ vơ.</vt:lpstr>
      <vt:lpstr>Mọi điều sai lỡ có đâu thay được mà nhớ!  Xót xa ngày cũ chỉ làm nước mắt hoen mờ.</vt:lpstr>
      <vt:lpstr>Xin Ngài giúp quên  nỗi buồn trong tim,  Nâng con vươn lên nương nơi lòng Ngài yêu mến.</vt:lpstr>
      <vt:lpstr>Để con vui nếm ơn lành Cứu Chúa; chẳng còn  sầu nhớ dĩ vãng mịt mờ.</vt:lpstr>
      <vt:lpstr>3. Lạy Cha yêu dấu!  Đã qua đi rồi ngày xưa! Hiện tại xin Chúa giúp con quên mọi ưu tư.</vt:lpstr>
      <vt:lpstr>Nguyện Ngài tha thứ  xóa đi bao nhiêu lầm lỡ, khiến con mừng rỡ, yêu Ngài mãi không  phai mờ.</vt:lpstr>
      <vt:lpstr>Xin Ngài giúp quên  nỗi buồn trong tim,  Nâng con vươn lên nương nơi lòng Ngài yêu mến.</vt:lpstr>
      <vt:lpstr>Để con vui nếm ơn lành Cứu Chúa; chẳng còn  sầu nhớ dĩ vãng mịt mờ.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5</cp:revision>
  <dcterms:created xsi:type="dcterms:W3CDTF">2018-11-02T03:28:52Z</dcterms:created>
  <dcterms:modified xsi:type="dcterms:W3CDTF">2018-11-11T10:20:49Z</dcterms:modified>
</cp:coreProperties>
</file>