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60" d="100"/>
          <a:sy n="60" d="100"/>
        </p:scale>
        <p:origin x="109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Thánh Ca 698</a:t>
            </a:r>
            <a:br/>
            <a:r>
              <a:t> TRỌN DÂNG CHO JÊSUS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3. Lòng ta dâng lên cho Ngài, hồn thân ta Chúa quản cai, rồi hạnh phúc tuôn tràn thỏa vui bình an.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Ồ! Tình yêu ôi sâu rộng, tình tương thân không chi bằng, từng ngày sống bên Ngài thắng bao tội ô.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Mọi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điều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trong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tâm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linh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đem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đến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thiêu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nơi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chân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Ngài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chưa</a:t>
            </a:r>
            <a:r>
              <a:rPr dirty="0">
                <a:solidFill>
                  <a:srgbClr val="FFFF00"/>
                </a:solidFill>
              </a:rPr>
              <a:t>? </a:t>
            </a:r>
            <a:r>
              <a:rPr dirty="0" err="1">
                <a:solidFill>
                  <a:srgbClr val="FFFF00"/>
                </a:solidFill>
              </a:rPr>
              <a:t>Lòng</a:t>
            </a:r>
            <a:r>
              <a:rPr dirty="0">
                <a:solidFill>
                  <a:srgbClr val="FFFF00"/>
                </a:solidFill>
              </a:rPr>
              <a:t> ta </a:t>
            </a:r>
            <a:r>
              <a:rPr dirty="0" err="1">
                <a:solidFill>
                  <a:srgbClr val="FFFF00"/>
                </a:solidFill>
              </a:rPr>
              <a:t>Vua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Jêsus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đang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quản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cai</a:t>
            </a:r>
            <a:r>
              <a:rPr dirty="0">
                <a:solidFill>
                  <a:srgbClr val="FFFF00"/>
                </a:solidFill>
              </a:rPr>
              <a:t> hay </a:t>
            </a:r>
            <a:r>
              <a:rPr dirty="0" err="1">
                <a:solidFill>
                  <a:srgbClr val="FFFF00"/>
                </a:solidFill>
              </a:rPr>
              <a:t>chưa</a:t>
            </a:r>
            <a:r>
              <a:rPr dirty="0">
                <a:solidFill>
                  <a:srgbClr val="FFFF00"/>
                </a:solidFill>
              </a:rPr>
              <a:t>?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Đừng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từ</a:t>
            </a:r>
            <a:r>
              <a:rPr dirty="0">
                <a:solidFill>
                  <a:srgbClr val="FFFF00"/>
                </a:solidFill>
              </a:rPr>
              <a:t> nan </a:t>
            </a:r>
            <a:r>
              <a:rPr dirty="0" err="1">
                <a:solidFill>
                  <a:srgbClr val="FFFF00"/>
                </a:solidFill>
              </a:rPr>
              <a:t>vâng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theo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Ngài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hồn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thân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linh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dâng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Ngài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lòng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được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thái</a:t>
            </a:r>
            <a:r>
              <a:rPr dirty="0">
                <a:solidFill>
                  <a:srgbClr val="FFFF00"/>
                </a:solidFill>
              </a:rPr>
              <a:t> an </a:t>
            </a:r>
            <a:r>
              <a:rPr dirty="0" err="1">
                <a:solidFill>
                  <a:srgbClr val="FFFF00"/>
                </a:solidFill>
              </a:rPr>
              <a:t>và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đức</a:t>
            </a:r>
            <a:r>
              <a:rPr dirty="0">
                <a:solidFill>
                  <a:srgbClr val="FFFF00"/>
                </a:solidFill>
              </a:rPr>
              <a:t> tin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tràn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dâng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1. </a:t>
            </a:r>
            <a:r>
              <a:rPr dirty="0" err="1"/>
              <a:t>Hằng</a:t>
            </a:r>
            <a:r>
              <a:rPr dirty="0"/>
              <a:t> </a:t>
            </a:r>
            <a:r>
              <a:rPr dirty="0" err="1"/>
              <a:t>ngày</a:t>
            </a:r>
            <a:r>
              <a:rPr dirty="0"/>
              <a:t> ta </a:t>
            </a:r>
            <a:br>
              <a:rPr lang="en-US" dirty="0"/>
            </a:br>
            <a:r>
              <a:rPr dirty="0" err="1"/>
              <a:t>trông</a:t>
            </a:r>
            <a:r>
              <a:rPr dirty="0"/>
              <a:t> </a:t>
            </a:r>
            <a:r>
              <a:rPr dirty="0" err="1"/>
              <a:t>mong</a:t>
            </a:r>
            <a:r>
              <a:rPr dirty="0"/>
              <a:t> </a:t>
            </a:r>
            <a:r>
              <a:rPr dirty="0" err="1"/>
              <a:t>Ngài</a:t>
            </a:r>
            <a:r>
              <a:rPr dirty="0"/>
              <a:t>, </a:t>
            </a:r>
            <a:r>
              <a:rPr dirty="0" err="1"/>
              <a:t>cầu</a:t>
            </a:r>
            <a:r>
              <a:rPr dirty="0"/>
              <a:t> </a:t>
            </a:r>
            <a:r>
              <a:rPr dirty="0" err="1"/>
              <a:t>xin</a:t>
            </a:r>
            <a:r>
              <a:rPr dirty="0"/>
              <a:t> Cha ban </a:t>
            </a:r>
            <a:r>
              <a:rPr dirty="0" err="1"/>
              <a:t>ân</a:t>
            </a:r>
            <a:r>
              <a:rPr dirty="0"/>
              <a:t> </a:t>
            </a:r>
            <a:r>
              <a:rPr dirty="0" err="1"/>
              <a:t>huệ</a:t>
            </a:r>
            <a:r>
              <a:rPr dirty="0"/>
              <a:t>, </a:t>
            </a:r>
            <a:br>
              <a:rPr lang="en-US" dirty="0"/>
            </a:br>
            <a:r>
              <a:rPr lang="en-US" dirty="0" err="1"/>
              <a:t>l</a:t>
            </a:r>
            <a:r>
              <a:rPr dirty="0" err="1"/>
              <a:t>òng</a:t>
            </a:r>
            <a:r>
              <a:rPr dirty="0"/>
              <a:t> </a:t>
            </a:r>
            <a:r>
              <a:rPr dirty="0" err="1"/>
              <a:t>thèm</a:t>
            </a:r>
            <a:r>
              <a:rPr dirty="0"/>
              <a:t> </a:t>
            </a:r>
            <a:r>
              <a:rPr dirty="0" err="1"/>
              <a:t>khát</a:t>
            </a:r>
            <a:r>
              <a:rPr dirty="0"/>
              <a:t> an </a:t>
            </a:r>
            <a:r>
              <a:rPr dirty="0" err="1"/>
              <a:t>bình</a:t>
            </a:r>
            <a:r>
              <a:rPr dirty="0"/>
              <a:t> </a:t>
            </a:r>
            <a:r>
              <a:rPr dirty="0" err="1"/>
              <a:t>đức</a:t>
            </a:r>
            <a:r>
              <a:rPr dirty="0"/>
              <a:t> tin</a:t>
            </a:r>
            <a:r>
              <a:rPr lang="en-US" dirty="0"/>
              <a:t> </a:t>
            </a:r>
            <a:r>
              <a:rPr dirty="0" err="1"/>
              <a:t>tràn</a:t>
            </a:r>
            <a:r>
              <a:rPr dirty="0"/>
              <a:t> </a:t>
            </a:r>
            <a:r>
              <a:rPr dirty="0" err="1"/>
              <a:t>dâng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Cầu</a:t>
            </a:r>
            <a:r>
              <a:rPr dirty="0"/>
              <a:t> </a:t>
            </a:r>
            <a:r>
              <a:rPr dirty="0" err="1"/>
              <a:t>xin</a:t>
            </a:r>
            <a:r>
              <a:rPr dirty="0"/>
              <a:t> Cha </a:t>
            </a:r>
            <a:r>
              <a:rPr dirty="0" err="1"/>
              <a:t>nhưng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vô</a:t>
            </a:r>
            <a:r>
              <a:rPr dirty="0"/>
              <a:t> </a:t>
            </a:r>
            <a:r>
              <a:rPr dirty="0" err="1"/>
              <a:t>vọng</a:t>
            </a:r>
            <a:r>
              <a:rPr dirty="0"/>
              <a:t>, </a:t>
            </a:r>
            <a:r>
              <a:rPr dirty="0" err="1"/>
              <a:t>trời</a:t>
            </a:r>
            <a:r>
              <a:rPr dirty="0"/>
              <a:t> </a:t>
            </a:r>
            <a:r>
              <a:rPr dirty="0" err="1"/>
              <a:t>cao</a:t>
            </a:r>
            <a:r>
              <a:rPr dirty="0"/>
              <a:t> </a:t>
            </a:r>
            <a:r>
              <a:rPr dirty="0" err="1"/>
              <a:t>kia</a:t>
            </a:r>
            <a:r>
              <a:rPr dirty="0"/>
              <a:t> </a:t>
            </a:r>
            <a:r>
              <a:rPr dirty="0" err="1"/>
              <a:t>cao</a:t>
            </a:r>
            <a:r>
              <a:rPr dirty="0"/>
              <a:t> </a:t>
            </a:r>
            <a:r>
              <a:rPr dirty="0" err="1"/>
              <a:t>hơn</a:t>
            </a:r>
            <a:r>
              <a:rPr dirty="0"/>
              <a:t> </a:t>
            </a:r>
            <a:r>
              <a:rPr dirty="0" err="1"/>
              <a:t>nhiều</a:t>
            </a:r>
            <a:r>
              <a:rPr dirty="0"/>
              <a:t>, </a:t>
            </a:r>
            <a:r>
              <a:rPr dirty="0" err="1"/>
              <a:t>vì</a:t>
            </a:r>
            <a:r>
              <a:rPr dirty="0"/>
              <a:t> </a:t>
            </a:r>
            <a:r>
              <a:rPr dirty="0" err="1"/>
              <a:t>lòng</a:t>
            </a:r>
            <a:r>
              <a:rPr dirty="0"/>
              <a:t> </a:t>
            </a:r>
            <a:r>
              <a:rPr dirty="0" err="1"/>
              <a:t>tối</a:t>
            </a:r>
            <a:r>
              <a:rPr dirty="0"/>
              <a:t> </a:t>
            </a:r>
            <a:r>
              <a:rPr dirty="0" err="1"/>
              <a:t>tăm</a:t>
            </a:r>
            <a:r>
              <a:rPr dirty="0"/>
              <a:t> </a:t>
            </a:r>
            <a:r>
              <a:rPr dirty="0" err="1"/>
              <a:t>này</a:t>
            </a:r>
            <a:r>
              <a:rPr dirty="0"/>
              <a:t> </a:t>
            </a:r>
            <a:r>
              <a:rPr dirty="0" err="1"/>
              <a:t>vẫn</a:t>
            </a:r>
            <a:r>
              <a:rPr dirty="0"/>
              <a:t> </a:t>
            </a:r>
            <a:r>
              <a:rPr dirty="0" err="1"/>
              <a:t>chưa</a:t>
            </a:r>
            <a:r>
              <a:rPr dirty="0"/>
              <a:t> </a:t>
            </a:r>
            <a:r>
              <a:rPr dirty="0" err="1"/>
              <a:t>toàn</a:t>
            </a:r>
            <a:r>
              <a:rPr dirty="0"/>
              <a:t> </a:t>
            </a:r>
            <a:r>
              <a:rPr dirty="0" err="1"/>
              <a:t>thiêu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Mọi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điều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trong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tâm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linh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đem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đến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thiêu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nơi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chân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Ngài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chưa</a:t>
            </a:r>
            <a:r>
              <a:rPr dirty="0">
                <a:solidFill>
                  <a:srgbClr val="FFFF00"/>
                </a:solidFill>
              </a:rPr>
              <a:t>? </a:t>
            </a:r>
            <a:r>
              <a:rPr dirty="0" err="1">
                <a:solidFill>
                  <a:srgbClr val="FFFF00"/>
                </a:solidFill>
              </a:rPr>
              <a:t>Lòng</a:t>
            </a:r>
            <a:r>
              <a:rPr dirty="0">
                <a:solidFill>
                  <a:srgbClr val="FFFF00"/>
                </a:solidFill>
              </a:rPr>
              <a:t> ta </a:t>
            </a:r>
            <a:r>
              <a:rPr dirty="0" err="1">
                <a:solidFill>
                  <a:srgbClr val="FFFF00"/>
                </a:solidFill>
              </a:rPr>
              <a:t>Vua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Jêsus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đang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quản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cai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>
                <a:solidFill>
                  <a:srgbClr val="FFFF00"/>
                </a:solidFill>
              </a:rPr>
              <a:t>hay </a:t>
            </a:r>
            <a:r>
              <a:rPr dirty="0" err="1">
                <a:solidFill>
                  <a:srgbClr val="FFFF00"/>
                </a:solidFill>
              </a:rPr>
              <a:t>chưa</a:t>
            </a:r>
            <a:r>
              <a:rPr dirty="0">
                <a:solidFill>
                  <a:srgbClr val="FFFF00"/>
                </a:solidFill>
              </a:rPr>
              <a:t>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Đừng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từ</a:t>
            </a:r>
            <a:r>
              <a:rPr dirty="0">
                <a:solidFill>
                  <a:srgbClr val="FFFF00"/>
                </a:solidFill>
              </a:rPr>
              <a:t> nan </a:t>
            </a:r>
            <a:r>
              <a:rPr dirty="0" err="1">
                <a:solidFill>
                  <a:srgbClr val="FFFF00"/>
                </a:solidFill>
              </a:rPr>
              <a:t>vâng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theo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Ngài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hồn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thân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linh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dâng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Ngài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lòng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được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thái</a:t>
            </a:r>
            <a:r>
              <a:rPr dirty="0">
                <a:solidFill>
                  <a:srgbClr val="FFFF00"/>
                </a:solidFill>
              </a:rPr>
              <a:t> an </a:t>
            </a:r>
            <a:r>
              <a:rPr dirty="0" err="1">
                <a:solidFill>
                  <a:srgbClr val="FFFF00"/>
                </a:solidFill>
              </a:rPr>
              <a:t>và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đức</a:t>
            </a:r>
            <a:r>
              <a:rPr dirty="0">
                <a:solidFill>
                  <a:srgbClr val="FFFF00"/>
                </a:solidFill>
              </a:rPr>
              <a:t> tin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tràn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dâng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2. </a:t>
            </a:r>
            <a:r>
              <a:rPr dirty="0" err="1"/>
              <a:t>Cùng</a:t>
            </a:r>
            <a:r>
              <a:rPr dirty="0"/>
              <a:t> </a:t>
            </a:r>
            <a:r>
              <a:rPr dirty="0" err="1"/>
              <a:t>đi</a:t>
            </a:r>
            <a:r>
              <a:rPr dirty="0"/>
              <a:t> </a:t>
            </a:r>
            <a:r>
              <a:rPr dirty="0" err="1"/>
              <a:t>với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mỗi</a:t>
            </a:r>
            <a:r>
              <a:rPr dirty="0"/>
              <a:t> </a:t>
            </a:r>
            <a:r>
              <a:rPr dirty="0" err="1"/>
              <a:t>ngày</a:t>
            </a:r>
            <a:r>
              <a:rPr dirty="0"/>
              <a:t>, </a:t>
            </a:r>
            <a:r>
              <a:rPr dirty="0" err="1"/>
              <a:t>nhờ</a:t>
            </a:r>
            <a:r>
              <a:rPr dirty="0"/>
              <a:t> </a:t>
            </a:r>
            <a:r>
              <a:rPr dirty="0" err="1"/>
              <a:t>ánh</a:t>
            </a:r>
            <a:r>
              <a:rPr dirty="0"/>
              <a:t> </a:t>
            </a:r>
            <a:r>
              <a:rPr dirty="0" err="1"/>
              <a:t>sáng</a:t>
            </a:r>
            <a:r>
              <a:rPr dirty="0"/>
              <a:t> </a:t>
            </a:r>
            <a:r>
              <a:rPr dirty="0" err="1"/>
              <a:t>của</a:t>
            </a:r>
            <a:r>
              <a:rPr dirty="0"/>
              <a:t> </a:t>
            </a:r>
            <a:r>
              <a:rPr dirty="0" err="1"/>
              <a:t>Thánh</a:t>
            </a:r>
            <a:r>
              <a:rPr dirty="0"/>
              <a:t> </a:t>
            </a:r>
            <a:r>
              <a:rPr dirty="0" err="1"/>
              <a:t>Kinh</a:t>
            </a:r>
            <a:r>
              <a:rPr dirty="0"/>
              <a:t>, </a:t>
            </a:r>
            <a:br>
              <a:rPr lang="en-US" dirty="0"/>
            </a:br>
            <a:r>
              <a:rPr dirty="0" err="1"/>
              <a:t>lòng</a:t>
            </a:r>
            <a:r>
              <a:rPr dirty="0"/>
              <a:t> </a:t>
            </a:r>
            <a:r>
              <a:rPr dirty="0" err="1"/>
              <a:t>được</a:t>
            </a:r>
            <a:r>
              <a:rPr dirty="0"/>
              <a:t> </a:t>
            </a:r>
            <a:r>
              <a:rPr dirty="0" err="1"/>
              <a:t>thái</a:t>
            </a:r>
            <a:r>
              <a:rPr dirty="0"/>
              <a:t> an </a:t>
            </a:r>
            <a:r>
              <a:rPr dirty="0" err="1"/>
              <a:t>và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đức</a:t>
            </a:r>
            <a:r>
              <a:rPr dirty="0"/>
              <a:t> tin </a:t>
            </a:r>
            <a:r>
              <a:rPr dirty="0" err="1"/>
              <a:t>tràn</a:t>
            </a:r>
            <a:r>
              <a:rPr dirty="0"/>
              <a:t> </a:t>
            </a:r>
            <a:r>
              <a:rPr dirty="0" err="1"/>
              <a:t>dâng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Làm theo ý Cha trên trời, cùng theo Chúa bước khắp nơi, bằng lòng chết mỗi ngày xác thân tội ô.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Mọi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điều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trong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tâm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linh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đem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đến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thiêu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nơi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chân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Ngài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chưa</a:t>
            </a:r>
            <a:r>
              <a:rPr dirty="0">
                <a:solidFill>
                  <a:srgbClr val="FFFF00"/>
                </a:solidFill>
              </a:rPr>
              <a:t>? </a:t>
            </a:r>
            <a:r>
              <a:rPr dirty="0" err="1">
                <a:solidFill>
                  <a:srgbClr val="FFFF00"/>
                </a:solidFill>
              </a:rPr>
              <a:t>Lòng</a:t>
            </a:r>
            <a:r>
              <a:rPr dirty="0">
                <a:solidFill>
                  <a:srgbClr val="FFFF00"/>
                </a:solidFill>
              </a:rPr>
              <a:t> ta </a:t>
            </a:r>
            <a:r>
              <a:rPr dirty="0" err="1">
                <a:solidFill>
                  <a:srgbClr val="FFFF00"/>
                </a:solidFill>
              </a:rPr>
              <a:t>Vua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Jêsus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đang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quản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cai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>
                <a:solidFill>
                  <a:srgbClr val="FFFF00"/>
                </a:solidFill>
              </a:rPr>
              <a:t>hay </a:t>
            </a:r>
            <a:r>
              <a:rPr dirty="0" err="1">
                <a:solidFill>
                  <a:srgbClr val="FFFF00"/>
                </a:solidFill>
              </a:rPr>
              <a:t>chưa</a:t>
            </a:r>
            <a:r>
              <a:rPr dirty="0">
                <a:solidFill>
                  <a:srgbClr val="FFFF00"/>
                </a:solidFill>
              </a:rPr>
              <a:t>?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solidFill>
                  <a:srgbClr val="FFFF00"/>
                </a:solidFill>
              </a:rPr>
              <a:t>Đừng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từ</a:t>
            </a:r>
            <a:r>
              <a:rPr dirty="0">
                <a:solidFill>
                  <a:srgbClr val="FFFF00"/>
                </a:solidFill>
              </a:rPr>
              <a:t> nan </a:t>
            </a:r>
            <a:r>
              <a:rPr dirty="0" err="1">
                <a:solidFill>
                  <a:srgbClr val="FFFF00"/>
                </a:solidFill>
              </a:rPr>
              <a:t>vâng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theo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Ngài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hồn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thân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linh</a:t>
            </a:r>
            <a:r>
              <a:rPr dirty="0">
                <a:solidFill>
                  <a:srgbClr val="FFFF00"/>
                </a:solidFill>
              </a:rPr>
              <a:t>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dâng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lên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Ngài</a:t>
            </a:r>
            <a:r>
              <a:rPr dirty="0">
                <a:solidFill>
                  <a:srgbClr val="FFFF00"/>
                </a:solidFill>
              </a:rPr>
              <a:t>, </a:t>
            </a:r>
            <a:r>
              <a:rPr dirty="0" err="1">
                <a:solidFill>
                  <a:srgbClr val="FFFF00"/>
                </a:solidFill>
              </a:rPr>
              <a:t>lòng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được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thái</a:t>
            </a:r>
            <a:r>
              <a:rPr dirty="0">
                <a:solidFill>
                  <a:srgbClr val="FFFF00"/>
                </a:solidFill>
              </a:rPr>
              <a:t> an </a:t>
            </a:r>
            <a:r>
              <a:rPr dirty="0" err="1">
                <a:solidFill>
                  <a:srgbClr val="FFFF00"/>
                </a:solidFill>
              </a:rPr>
              <a:t>và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đức</a:t>
            </a:r>
            <a:r>
              <a:rPr dirty="0">
                <a:solidFill>
                  <a:srgbClr val="FFFF00"/>
                </a:solidFill>
              </a:rPr>
              <a:t> tin </a:t>
            </a:r>
            <a:br>
              <a:rPr lang="en-US" dirty="0">
                <a:solidFill>
                  <a:srgbClr val="FFFF00"/>
                </a:solidFill>
              </a:rPr>
            </a:br>
            <a:r>
              <a:rPr dirty="0" err="1">
                <a:solidFill>
                  <a:srgbClr val="FFFF00"/>
                </a:solidFill>
              </a:rPr>
              <a:t>tràn</a:t>
            </a:r>
            <a:r>
              <a:rPr dirty="0">
                <a:solidFill>
                  <a:srgbClr val="FFFF00"/>
                </a:solidFill>
              </a:rPr>
              <a:t> </a:t>
            </a:r>
            <a:r>
              <a:rPr dirty="0" err="1">
                <a:solidFill>
                  <a:srgbClr val="FFFF00"/>
                </a:solidFill>
              </a:rPr>
              <a:t>dâng</a:t>
            </a:r>
            <a:r>
              <a:rPr dirty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16</TotalTime>
  <Words>178</Words>
  <Application>Microsoft Office PowerPoint</Application>
  <PresentationFormat>Widescreen</PresentationFormat>
  <Paragraphs>13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5" baseType="lpstr">
      <vt:lpstr>Arial</vt:lpstr>
      <vt:lpstr>Presentation1</vt:lpstr>
      <vt:lpstr>Thánh Ca 698  TRỌN DÂNG CHO JÊSUS</vt:lpstr>
      <vt:lpstr>1. Hằng ngày ta  trông mong Ngài, cầu xin Cha ban ân huệ,  lòng thèm khát an bình đức tin tràn dâng.</vt:lpstr>
      <vt:lpstr>Cầu xin Cha nhưng  vô vọng, trời cao kia cao hơn nhiều, vì lòng tối tăm này vẫn chưa toàn thiêu.</vt:lpstr>
      <vt:lpstr>Mọi điều trong tâm linh đem đến thiêu nơi chân Ngài chưa? Lòng ta Vua Jêsus đang quản cai  hay chưa?</vt:lpstr>
      <vt:lpstr>Đừng từ nan vâng theo Ngài, hồn thân linh dâng lên Ngài, lòng được  thái an và đức tin  tràn dâng.</vt:lpstr>
      <vt:lpstr>2. Cùng đi với Chúa  mỗi ngày, nhờ ánh sáng của Thánh Kinh,  lòng được thái an và  đức tin tràn dâng.</vt:lpstr>
      <vt:lpstr>Làm theo ý Cha trên trời, cùng theo Chúa bước khắp nơi, bằng lòng chết mỗi ngày xác thân tội ô.</vt:lpstr>
      <vt:lpstr>Mọi điều trong tâm linh đem đến thiêu nơi chân Ngài chưa? Lòng ta Vua Jêsus đang quản cai  hay chưa?</vt:lpstr>
      <vt:lpstr>Đừng từ nan vâng theo Ngài, hồn thân linh  dâng lên Ngài, lòng được thái an và đức tin  tràn dâng.</vt:lpstr>
      <vt:lpstr>3. Lòng ta dâng lên cho Ngài, hồn thân ta Chúa quản cai, rồi hạnh phúc tuôn tràn thỏa vui bình an.</vt:lpstr>
      <vt:lpstr>Ồ! Tình yêu ôi sâu rộng, tình tương thân không chi bằng, từng ngày sống bên Ngài thắng bao tội ô.</vt:lpstr>
      <vt:lpstr>Mọi điều trong tâm linh đem đến thiêu nơi  chân Ngài chưa? Lòng ta Vua Jêsus đang quản cai hay chưa?</vt:lpstr>
      <vt:lpstr>Đừng từ nan vâng theo Ngài, hồn thân linh  dâng lên Ngài, lòng được thái an và đức tin  tràn dâng.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Phan Minh Vinh An</dc:creator>
  <cp:lastModifiedBy>phamhaphuong23399@gmail.com</cp:lastModifiedBy>
  <cp:revision>4</cp:revision>
  <dcterms:created xsi:type="dcterms:W3CDTF">2018-11-02T03:28:52Z</dcterms:created>
  <dcterms:modified xsi:type="dcterms:W3CDTF">2018-11-11T10:28:29Z</dcterms:modified>
</cp:coreProperties>
</file>