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699</a:t>
            </a:r>
            <a:br/>
            <a:r>
              <a:t>TÂM NGUYỆN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Ðời</a:t>
            </a:r>
            <a:r>
              <a:rPr dirty="0"/>
              <a:t> con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sai</a:t>
            </a:r>
            <a:r>
              <a:rPr dirty="0"/>
              <a:t> </a:t>
            </a:r>
            <a:r>
              <a:rPr dirty="0" err="1"/>
              <a:t>dùng</a:t>
            </a:r>
            <a:r>
              <a:rPr dirty="0"/>
              <a:t> con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việc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 </a:t>
            </a:r>
            <a:r>
              <a:rPr dirty="0" err="1"/>
              <a:t>Ðời</a:t>
            </a:r>
            <a:r>
              <a:rPr dirty="0"/>
              <a:t> con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cai</a:t>
            </a:r>
            <a:r>
              <a:rPr dirty="0"/>
              <a:t> </a:t>
            </a:r>
            <a:r>
              <a:rPr dirty="0" err="1"/>
              <a:t>trị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trong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dẫn</a:t>
            </a:r>
            <a:r>
              <a:rPr dirty="0"/>
              <a:t> con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việc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 </a:t>
            </a:r>
            <a:r>
              <a:rPr dirty="0" err="1"/>
              <a:t>Ngài</a:t>
            </a:r>
            <a:r>
              <a:rPr dirty="0"/>
              <a:t> bao </a:t>
            </a:r>
            <a:r>
              <a:rPr dirty="0" err="1"/>
              <a:t>phủ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chăn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Ðược</a:t>
            </a:r>
            <a:r>
              <a:rPr dirty="0"/>
              <a:t> an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cánh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hiện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con.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Ðời</a:t>
            </a:r>
            <a:r>
              <a:rPr dirty="0"/>
              <a:t> con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Chúa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sai</a:t>
            </a:r>
            <a:r>
              <a:rPr dirty="0"/>
              <a:t> </a:t>
            </a:r>
            <a:r>
              <a:rPr dirty="0" err="1"/>
              <a:t>dùng</a:t>
            </a:r>
            <a:r>
              <a:rPr dirty="0"/>
              <a:t> con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việc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 </a:t>
            </a:r>
            <a:r>
              <a:rPr dirty="0" err="1"/>
              <a:t>Ðời</a:t>
            </a:r>
            <a:r>
              <a:rPr dirty="0"/>
              <a:t> con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cai</a:t>
            </a:r>
            <a:r>
              <a:rPr dirty="0"/>
              <a:t> </a:t>
            </a:r>
            <a:r>
              <a:rPr dirty="0" err="1"/>
              <a:t>trị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dẫn</a:t>
            </a:r>
            <a:r>
              <a:rPr dirty="0"/>
              <a:t> con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việc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sướng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cánh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chính</a:t>
            </a:r>
            <a:r>
              <a:t> </a:t>
            </a:r>
            <a:br>
              <a:rPr lang="en-US"/>
            </a:br>
            <a:r>
              <a:t>Cha </a:t>
            </a:r>
            <a:r>
              <a:rPr dirty="0" err="1"/>
              <a:t>Toàn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43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699 TÂM NGUYỆN</vt:lpstr>
      <vt:lpstr>Ðời con đây xin Chúa  sai dùng con trong  việc Ngài. Ðời con đây xin Chúa cai trị luôn trong  mọi đường.</vt:lpstr>
      <vt:lpstr>Cầu xin Chúa soi dẫn con luôn trong công việc Chúa. Ngài bao phủ  chăn dắt đêm ngày  khắp cả mọi nơi.</vt:lpstr>
      <vt:lpstr>Ðược an bình trong  cánh tay Ngài đưa dắt,  thể hiện tình yêu Chúa cho đời con.</vt:lpstr>
      <vt:lpstr>Ðời con đây xin Chúa  sai dùng con trong việc Ngài. Ðời con đây xin Chúa cai trị luôn trong  mọi đường.</vt:lpstr>
      <vt:lpstr>Cầu xin Chúa  soi dẫn con luôn trong  công việc Chúa.</vt:lpstr>
      <vt:lpstr>Được vui sướng trong cánh tay Ngài chính  Cha Toàn Năng.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2018-11-11T10:29:20Z</dcterms:modified>
</cp:coreProperties>
</file>