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700</a:t>
            </a:r>
            <a:br>
              <a:rPr dirty="0"/>
            </a:br>
            <a:r>
              <a:rPr dirty="0"/>
              <a:t>LÒNG MONG CHUNG BƯỚC CÙNG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xa</a:t>
            </a:r>
            <a:r>
              <a:rPr lang="en-US"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lang="en-US"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nặng</a:t>
            </a:r>
            <a:r>
              <a:rPr dirty="0"/>
              <a:t>,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vui</a:t>
            </a:r>
            <a:r>
              <a:rPr lang="en-US"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Dạy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</a:t>
            </a:r>
            <a:r>
              <a:rPr dirty="0" err="1"/>
              <a:t>học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gương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. </a:t>
            </a:r>
            <a:br>
              <a:rPr lang="en-US" dirty="0"/>
            </a:br>
            <a:r>
              <a:rPr dirty="0"/>
              <a:t>Theo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tin.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lẻ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than.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chán</a:t>
            </a:r>
            <a:r>
              <a:rPr dirty="0"/>
              <a:t> </a:t>
            </a:r>
            <a:r>
              <a:rPr dirty="0" err="1"/>
              <a:t>chường</a:t>
            </a:r>
            <a:r>
              <a:rPr lang="en-US" dirty="0"/>
              <a:t> </a:t>
            </a:r>
            <a:r>
              <a:rPr dirty="0" err="1"/>
              <a:t>không</a:t>
            </a:r>
            <a:r>
              <a:rPr dirty="0"/>
              <a:t> lo </a:t>
            </a:r>
            <a:r>
              <a:rPr dirty="0" err="1"/>
              <a:t>lắngngày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lẻ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than.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lang="en-US"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lang="en-US" dirty="0"/>
              <a:t> </a:t>
            </a:r>
            <a:r>
              <a:rPr dirty="0" err="1"/>
              <a:t>rất</a:t>
            </a:r>
            <a:r>
              <a:rPr dirty="0"/>
              <a:t> </a:t>
            </a:r>
            <a:r>
              <a:rPr dirty="0" err="1"/>
              <a:t>chóng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, </a:t>
            </a:r>
            <a:r>
              <a:rPr dirty="0" err="1"/>
              <a:t>thường</a:t>
            </a:r>
            <a:r>
              <a:rPr dirty="0"/>
              <a:t> hay</a:t>
            </a:r>
            <a:r>
              <a:rPr lang="en-US"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r>
              <a:rPr lang="en-US" dirty="0"/>
              <a:t>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phàng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lang="en-US"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tháng</a:t>
            </a:r>
            <a:r>
              <a:rPr lang="en-US"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lang="en-US" dirty="0"/>
              <a:t> </a:t>
            </a:r>
            <a:r>
              <a:rPr dirty="0" err="1"/>
              <a:t>cậy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lẻ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than.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116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700 LÒNG MONG CHUNG BƯỚC CÙNG JÊSUS</vt:lpstr>
      <vt:lpstr>1. Lòng tôi hằng mong chung bước với Chúa hoài. Tình yêu và  sự bình an của Ngài.</vt:lpstr>
      <vt:lpstr>làm cho đời tôi vui tươi luôn mỗi ngày,  Không chán chường không lo lắngngày mai.</vt:lpstr>
      <vt:lpstr>Bên Jêsus tôi bước đi  lòng bình an. Bên Jêsus không lẻ loi sầu than.</vt:lpstr>
      <vt:lpstr>Lòng mong trọn đời chung bước cùng Jêsus hơn hết cả muôn  vinh hoa trần gian!</vt:lpstr>
      <vt:lpstr>2. Niềm vui từ nơi  trần gian rất chóng tàn, thường hay để lại  buồn đau phủ phàng.</vt:lpstr>
      <vt:lpstr>Chỉ trong tình yêu Jêsus tôi thỏa lòng.  Năm tháng nhìn lên  nơi Chúa cậy trông.</vt:lpstr>
      <vt:lpstr>Bên Jêsus tôi bước đi  lòng bình an. Bên Jêsus không lẻ loi sầu than.</vt:lpstr>
      <vt:lpstr>Lòng mong trọn đời chung bước cùng Jêsus hơn hết cả muôn  vinh hoa trần gian!</vt:lpstr>
      <vt:lpstr>3. Đường xa Ngài mang cho tôi những gánh nặng, đời tôi Ngài vui tha thứ  lỗi lầm.</vt:lpstr>
      <vt:lpstr>Dạy tôi bài học yêu thương, gương sống đẹp.  Theo Chúa ngày càng thêm vững niềm tin.</vt:lpstr>
      <vt:lpstr>Bên Jêsus tôi bước đi  lòng bình an. Bên Jêsus không lẻ loi sầu than.</vt:lpstr>
      <vt:lpstr>Lòng mong trọn đời chung bước cùng Jêsus hơn hết cả muôn  vinh hoa trần gian!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2018-11-11T10:31:30Z</dcterms:modified>
</cp:coreProperties>
</file>