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701</a:t>
            </a:r>
            <a:br/>
            <a:r>
              <a:t>NHƯ Ý CHA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đáy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con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.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ý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,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con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Nguyền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. 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hôm</a:t>
            </a:r>
            <a:r>
              <a:rPr dirty="0"/>
              <a:t> nay hay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thuận</a:t>
            </a:r>
            <a:r>
              <a:rPr dirty="0"/>
              <a:t> ý Cha.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r>
              <a:rPr dirty="0" err="1"/>
              <a:t>dạy</a:t>
            </a:r>
            <a:r>
              <a:rPr dirty="0"/>
              <a:t> con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dời</a:t>
            </a:r>
            <a:r>
              <a:rPr dirty="0"/>
              <a:t> con </a:t>
            </a:r>
            <a:r>
              <a:rPr dirty="0" err="1"/>
              <a:t>vững</a:t>
            </a:r>
            <a:r>
              <a:rPr dirty="0"/>
              <a:t> tin.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Việc khắp nơi thuận ý Cha. Cuộc sống nơi đây nay ra sao đừng quá 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Việc</a:t>
            </a:r>
            <a:r>
              <a:rPr dirty="0"/>
              <a:t> ta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r>
              <a:rPr dirty="0" err="1"/>
              <a:t>đều</a:t>
            </a:r>
            <a:r>
              <a:rPr dirty="0"/>
              <a:t> do </a:t>
            </a:r>
            <a:r>
              <a:rPr dirty="0" err="1"/>
              <a:t>thánh</a:t>
            </a:r>
            <a:r>
              <a:rPr dirty="0"/>
              <a:t> ý </a:t>
            </a:r>
            <a:r>
              <a:rPr dirty="0" err="1"/>
              <a:t>Chúa</a:t>
            </a:r>
            <a:r>
              <a:rPr dirty="0"/>
              <a:t> an </a:t>
            </a:r>
            <a:r>
              <a:rPr dirty="0" err="1"/>
              <a:t>bài</a:t>
            </a:r>
            <a:r>
              <a:rPr dirty="0"/>
              <a:t>,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br>
              <a:rPr lang="en-US" dirty="0"/>
            </a:br>
            <a:r>
              <a:rPr dirty="0"/>
              <a:t>ý </a:t>
            </a:r>
            <a:r>
              <a:rPr dirty="0" err="1"/>
              <a:t>nghĩa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tường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như</a:t>
            </a:r>
            <a:r>
              <a:rPr dirty="0"/>
              <a:t> ý Cha.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Quỳ</a:t>
            </a:r>
            <a:r>
              <a:rPr dirty="0"/>
              <a:t> </a:t>
            </a:r>
            <a:r>
              <a:rPr dirty="0" err="1"/>
              <a:t>kính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.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bao la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,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tình</a:t>
            </a:r>
            <a:r>
              <a:t>, </a:t>
            </a:r>
            <a:br>
              <a:rPr lang="en-US"/>
            </a:br>
            <a:r>
              <a:t>được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ý Cha.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75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701 NHƯ Ý CHA</vt:lpstr>
      <vt:lpstr>1. Lòng ước mong,  lòng ước mong. Từ đáy tim con xin dâng lên lòng ước mong. Làm theo thánh ý Chúa trên trời,</vt:lpstr>
      <vt:lpstr>cùng đi với Chúa  mãi không rời, và dâng Chúa tiếng hát muôn đời, con ước mong.</vt:lpstr>
      <vt:lpstr>2. Nguyền lối đi được sáng soi.  Cuộc sống  hôm nay hay tương lai thuận ý Cha.</vt:lpstr>
      <vt:lpstr>Cầu xin Chúa dẫn lối  mỗi ngày, dạy con biết sống giữa cảnh đời,  dù giông tố sóng gió  thay dời con vững tin.</vt:lpstr>
      <vt:lpstr>3. Việc khắp nơi thuận ý Cha. Cuộc sống nơi đây nay ra sao đừng quá lo.</vt:lpstr>
      <vt:lpstr>Việc ta thấy trước mắt  mỗi ngày, đều do thánh ý Chúa an bài, ngày mai  ý nghĩa sẽ tinh tường  như ý Cha.</vt:lpstr>
      <vt:lpstr>4. Quỳ kính dâng  lời chúc tôn. Quyền Chúa bao la trên không gian  nào đổi thay.</vt:lpstr>
      <vt:lpstr>Nguyện dâng tiếng nói của tâm hồn, lời yêu mến khúc hát ân tình,  được tươi mới thắm thiết trong lành như ý Cha.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2018-11-12T03:25:22Z</dcterms:modified>
</cp:coreProperties>
</file>