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702</a:t>
            </a:r>
            <a:br/>
            <a:r>
              <a:t>TÌM VỀ MIỀN ÐẤT HỨA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ta,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quê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ta,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ta.Mật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Miền Chúa hứa cho ta, tràn nước sống bao 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ta.Mật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thơm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sữa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80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702 TÌM VỀ MIỀN ÐẤT HỨA</vt:lpstr>
      <vt:lpstr>Cùng đi ta vui bước bên nhau về miền quê hương ta, miền quê hương ta, miền Chúa đã hứa.</vt:lpstr>
      <vt:lpstr>Nào đi ta mau bước bên nhau về miền quê hương ta.Mật thơm, sữa ngon chan hòa.</vt:lpstr>
      <vt:lpstr>Miền Chúa hứa cho ta, tràn nước sống bao la.</vt:lpstr>
      <vt:lpstr>Nào đi ta mau bước bên nhau về miền quê hương ta.Mật thơm, sữa ngon chan hòa.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2018-11-12T03:26:12Z</dcterms:modified>
</cp:coreProperties>
</file>