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7" r:id="rId10"/>
    <p:sldId id="263" r:id="rId11"/>
    <p:sldId id="264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Thánh</a:t>
            </a:r>
            <a:r>
              <a:rPr dirty="0"/>
              <a:t> Ca 703</a:t>
            </a:r>
            <a:br>
              <a:rPr dirty="0"/>
            </a:br>
            <a:r>
              <a:rPr dirty="0"/>
              <a:t>GẦN LÒNG TỪ ÁI </a:t>
            </a:r>
            <a:br>
              <a:rPr lang="en-US" dirty="0"/>
            </a:br>
            <a:r>
              <a:rPr dirty="0"/>
              <a:t>CHÚA CHA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3. </a:t>
            </a:r>
            <a:r>
              <a:rPr dirty="0" err="1"/>
              <a:t>Ðâu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mọi</a:t>
            </a:r>
            <a:r>
              <a:rPr dirty="0"/>
              <a:t> ô </a:t>
            </a:r>
            <a:r>
              <a:rPr dirty="0" err="1"/>
              <a:t>dơ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bôi</a:t>
            </a:r>
            <a:r>
              <a:rPr dirty="0"/>
              <a:t> </a:t>
            </a:r>
            <a:r>
              <a:rPr dirty="0" err="1"/>
              <a:t>hết</a:t>
            </a:r>
            <a:r>
              <a:rPr dirty="0"/>
              <a:t>?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bao </a:t>
            </a:r>
            <a:r>
              <a:rPr dirty="0" err="1"/>
              <a:t>mừng</a:t>
            </a:r>
            <a:r>
              <a:rPr dirty="0"/>
              <a:t> </a:t>
            </a:r>
            <a:r>
              <a:rPr dirty="0" err="1"/>
              <a:t>vui</a:t>
            </a:r>
            <a:r>
              <a:rPr dirty="0"/>
              <a:t>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lang="en-GB" dirty="0"/>
              <a:t> </a:t>
            </a:r>
            <a:r>
              <a:rPr dirty="0"/>
              <a:t>an </a:t>
            </a:r>
            <a:r>
              <a:rPr dirty="0" err="1"/>
              <a:t>tịnh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9970-59C3-4A74-A288-BA372A675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Lòng</a:t>
            </a:r>
            <a:r>
              <a:rPr lang="vi-VN" dirty="0">
                <a:solidFill>
                  <a:srgbClr val="FFFF00"/>
                </a:solidFill>
              </a:rPr>
              <a:t> tôi luôn </a:t>
            </a:r>
            <a:r>
              <a:rPr lang="vi-VN" dirty="0" err="1">
                <a:solidFill>
                  <a:srgbClr val="FFFF00"/>
                </a:solidFill>
              </a:rPr>
              <a:t>ngóng</a:t>
            </a:r>
            <a:r>
              <a:rPr lang="vi-VN" dirty="0">
                <a:solidFill>
                  <a:srgbClr val="FFFF00"/>
                </a:solidFill>
              </a:rPr>
              <a:t> trông nơi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nguyện</a:t>
            </a:r>
            <a:r>
              <a:rPr lang="vi-VN" dirty="0">
                <a:solidFill>
                  <a:srgbClr val="FFFF00"/>
                </a:solidFill>
              </a:rPr>
              <a:t> đưa </a:t>
            </a:r>
            <a:r>
              <a:rPr lang="vi-VN" dirty="0" err="1">
                <a:solidFill>
                  <a:srgbClr val="FFFF00"/>
                </a:solidFill>
              </a:rPr>
              <a:t>dắt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trọn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566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hồn</a:t>
            </a:r>
            <a:r>
              <a:rPr dirty="0"/>
              <a:t> </a:t>
            </a:r>
            <a:r>
              <a:rPr dirty="0" err="1"/>
              <a:t>thân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an </a:t>
            </a:r>
            <a:r>
              <a:rPr dirty="0" err="1"/>
              <a:t>tịnh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bao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khiên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ác</a:t>
            </a:r>
            <a:r>
              <a:rPr dirty="0"/>
              <a:t> </a:t>
            </a:r>
            <a:r>
              <a:rPr dirty="0" err="1"/>
              <a:t>đều</a:t>
            </a:r>
            <a:r>
              <a:rPr dirty="0"/>
              <a:t> </a:t>
            </a:r>
            <a:r>
              <a:rPr dirty="0" err="1"/>
              <a:t>xa</a:t>
            </a:r>
            <a:r>
              <a:rPr dirty="0"/>
              <a:t>,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endParaRPr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39B50-4741-4852-AEB6-761F14ED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Lòng</a:t>
            </a:r>
            <a:r>
              <a:rPr lang="vi-VN" dirty="0">
                <a:solidFill>
                  <a:srgbClr val="FFFF00"/>
                </a:solidFill>
              </a:rPr>
              <a:t> tôi luôn </a:t>
            </a:r>
            <a:r>
              <a:rPr lang="vi-VN" dirty="0" err="1">
                <a:solidFill>
                  <a:srgbClr val="FFFF00"/>
                </a:solidFill>
              </a:rPr>
              <a:t>ngóng</a:t>
            </a:r>
            <a:r>
              <a:rPr lang="vi-VN" dirty="0">
                <a:solidFill>
                  <a:srgbClr val="FFFF00"/>
                </a:solidFill>
              </a:rPr>
              <a:t> trông nơi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nguyện</a:t>
            </a:r>
            <a:r>
              <a:rPr lang="vi-VN" dirty="0">
                <a:solidFill>
                  <a:srgbClr val="FFFF00"/>
                </a:solidFill>
              </a:rPr>
              <a:t> đưa </a:t>
            </a:r>
            <a:r>
              <a:rPr lang="vi-VN" dirty="0" err="1">
                <a:solidFill>
                  <a:srgbClr val="FFFF00"/>
                </a:solidFill>
              </a:rPr>
              <a:t>dắt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trọn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695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Ðâu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dịu</a:t>
            </a:r>
            <a:r>
              <a:rPr dirty="0"/>
              <a:t> </a:t>
            </a:r>
            <a:r>
              <a:rPr dirty="0" err="1"/>
              <a:t>êm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luôn</a:t>
            </a:r>
            <a:r>
              <a:rPr dirty="0"/>
              <a:t> </a:t>
            </a:r>
            <a:r>
              <a:rPr dirty="0" err="1"/>
              <a:t>bình</a:t>
            </a:r>
            <a:r>
              <a:rPr dirty="0"/>
              <a:t> an? </a:t>
            </a:r>
            <a:r>
              <a:rPr dirty="0" err="1"/>
              <a:t>gần</a:t>
            </a:r>
            <a:r>
              <a:rPr dirty="0"/>
              <a:t> l</a:t>
            </a:r>
            <a:r>
              <a:rPr lang="en-GB" dirty="0"/>
              <a:t>o</a:t>
            </a:r>
            <a:r>
              <a:rPr dirty="0"/>
              <a:t>ng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Cha;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Nơi</a:t>
            </a:r>
            <a:r>
              <a:rPr dirty="0"/>
              <a:t> ta </a:t>
            </a:r>
            <a:r>
              <a:rPr dirty="0" err="1"/>
              <a:t>gặp</a:t>
            </a:r>
            <a:r>
              <a:rPr dirty="0"/>
              <a:t> </a:t>
            </a:r>
            <a:r>
              <a:rPr dirty="0" err="1"/>
              <a:t>Jêsus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ái</a:t>
            </a:r>
            <a:r>
              <a:rPr dirty="0"/>
              <a:t>, </a:t>
            </a:r>
            <a:r>
              <a:rPr dirty="0" err="1"/>
              <a:t>gần</a:t>
            </a:r>
            <a:r>
              <a:rPr dirty="0"/>
              <a:t> </a:t>
            </a:r>
            <a:r>
              <a:rPr dirty="0" err="1"/>
              <a:t>Chúa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đời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Lạy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Cứu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tôi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Chúa</a:t>
            </a:r>
            <a:r>
              <a:rPr dirty="0">
                <a:solidFill>
                  <a:srgbClr val="FFFF00"/>
                </a:solidFill>
              </a:rPr>
              <a:t> Cha </a:t>
            </a:r>
            <a:r>
              <a:rPr dirty="0" err="1">
                <a:solidFill>
                  <a:srgbClr val="FFFF00"/>
                </a:solidFill>
              </a:rPr>
              <a:t>đã</a:t>
            </a:r>
            <a:r>
              <a:rPr dirty="0">
                <a:solidFill>
                  <a:srgbClr val="FFFF00"/>
                </a:solidFill>
              </a:rPr>
              <a:t> ban </a:t>
            </a:r>
            <a:r>
              <a:rPr dirty="0" err="1">
                <a:solidFill>
                  <a:srgbClr val="FFFF00"/>
                </a:solidFill>
              </a:rPr>
              <a:t>xuống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trần</a:t>
            </a:r>
            <a:r>
              <a:rPr dirty="0">
                <a:solidFill>
                  <a:srgbClr val="FFFF00"/>
                </a:solidFill>
              </a:rPr>
              <a:t>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0EE13-707B-48A4-8C5A-1051EAF4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>
                <a:solidFill>
                  <a:srgbClr val="FFFF00"/>
                </a:solidFill>
              </a:rPr>
              <a:t>Lòng</a:t>
            </a:r>
            <a:r>
              <a:rPr lang="vi-VN" dirty="0">
                <a:solidFill>
                  <a:srgbClr val="FFFF00"/>
                </a:solidFill>
              </a:rPr>
              <a:t> tôi luôn </a:t>
            </a:r>
            <a:r>
              <a:rPr lang="vi-VN" dirty="0" err="1">
                <a:solidFill>
                  <a:srgbClr val="FFFF00"/>
                </a:solidFill>
              </a:rPr>
              <a:t>ngóng</a:t>
            </a:r>
            <a:r>
              <a:rPr lang="vi-VN" dirty="0">
                <a:solidFill>
                  <a:srgbClr val="FFFF00"/>
                </a:solidFill>
              </a:rPr>
              <a:t> trông nơi </a:t>
            </a:r>
            <a:r>
              <a:rPr lang="vi-VN" dirty="0" err="1">
                <a:solidFill>
                  <a:srgbClr val="FFFF00"/>
                </a:solidFill>
              </a:rPr>
              <a:t>Ngài</a:t>
            </a:r>
            <a:r>
              <a:rPr lang="vi-VN" dirty="0">
                <a:solidFill>
                  <a:srgbClr val="FFFF00"/>
                </a:solidFill>
              </a:rPr>
              <a:t>, </a:t>
            </a:r>
            <a:r>
              <a:rPr lang="vi-VN" dirty="0" err="1">
                <a:solidFill>
                  <a:srgbClr val="FFFF00"/>
                </a:solidFill>
              </a:rPr>
              <a:t>nguyện</a:t>
            </a:r>
            <a:r>
              <a:rPr lang="vi-VN" dirty="0">
                <a:solidFill>
                  <a:srgbClr val="FFFF00"/>
                </a:solidFill>
              </a:rPr>
              <a:t> đưa </a:t>
            </a:r>
            <a:r>
              <a:rPr lang="vi-VN" dirty="0" err="1">
                <a:solidFill>
                  <a:srgbClr val="FFFF00"/>
                </a:solidFill>
              </a:rPr>
              <a:t>dắt</a:t>
            </a:r>
            <a:r>
              <a:rPr lang="vi-VN" dirty="0">
                <a:solidFill>
                  <a:srgbClr val="FFFF00"/>
                </a:solidFill>
              </a:rPr>
              <a:t> tôi </a:t>
            </a:r>
            <a:r>
              <a:rPr lang="vi-VN" dirty="0" err="1">
                <a:solidFill>
                  <a:srgbClr val="FFFF00"/>
                </a:solidFill>
              </a:rPr>
              <a:t>trọn</a:t>
            </a:r>
            <a:r>
              <a:rPr lang="vi-VN" dirty="0">
                <a:solidFill>
                  <a:srgbClr val="FFFF00"/>
                </a:solidFill>
              </a:rPr>
              <a:t> </a:t>
            </a:r>
            <a:r>
              <a:rPr lang="vi-VN" dirty="0" err="1">
                <a:solidFill>
                  <a:srgbClr val="FFFF00"/>
                </a:solidFill>
              </a:rPr>
              <a:t>đời</a:t>
            </a:r>
            <a:r>
              <a:rPr lang="vi-VN" dirty="0">
                <a:solidFill>
                  <a:srgbClr val="FFFF00"/>
                </a:solidFill>
              </a:rPr>
              <a:t>.</a:t>
            </a:r>
            <a:endParaRPr lang="en-GB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83024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9</TotalTime>
  <Words>148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703 GẦN LÒNG TỪ ÁI  CHÚA CHA</vt:lpstr>
      <vt:lpstr>1. Trong nơi hồn thân được an tịnh thay,  gần lòng từ ái Chúa Cha.</vt:lpstr>
      <vt:lpstr>Nơi bao tội khiên gian ác đều xa, gần Chúa  yêu thương muôn đời.</vt:lpstr>
      <vt:lpstr>Lạy Jêsus là Cứu Chúa tôi, Chúa Cha đã ban xuống trần</vt:lpstr>
      <vt:lpstr>Lòng tôi luôn ngóng trông nơi Ngài, nguyện đưa dắt tôi trọn đời.</vt:lpstr>
      <vt:lpstr>2. Ðâu nơi dịu êm lòng luôn bình an? gần long  từ ái Chúa Cha;</vt:lpstr>
      <vt:lpstr>Nơi ta gặp Jêsus Chúa nhân ái, gần Chúa  yêu thương muôn đời.</vt:lpstr>
      <vt:lpstr>Lạy Jêsus là Cứu Chúa tôi, Chúa Cha đã ban xuống trần. </vt:lpstr>
      <vt:lpstr>Lòng tôi luôn ngóng trông nơi Ngài, nguyện đưa dắt tôi trọn đời.</vt:lpstr>
      <vt:lpstr>3. Ðâu nơi mọi ô dơ  xóa bôi hết? gần lòng  từ ái Chúa Cha;</vt:lpstr>
      <vt:lpstr>Nơi bao mừng vui và   an tịnh thay, gần Chúa yêu thương muôn đời.</vt:lpstr>
      <vt:lpstr>Lạy Jêsus là Cứu Chúa tôi, Chúa Cha đã ban xuống trần.</vt:lpstr>
      <vt:lpstr>Lòng tôi luôn ngóng trông nơi Ngài, nguyện đưa dắt tôi trọn đời.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2018-11-12T03:27:50Z</dcterms:modified>
</cp:coreProperties>
</file>