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THÁNH CA 704</a:t>
            </a:r>
            <a:br>
              <a:rPr dirty="0"/>
            </a:br>
            <a:r>
              <a:rPr dirty="0"/>
              <a:t>NGÀI LÀ TẤT CẢ </a:t>
            </a:r>
            <a:br>
              <a:rPr lang="en-US" dirty="0"/>
            </a:br>
            <a:r>
              <a:rPr dirty="0"/>
              <a:t>CHO TÔI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sức</a:t>
            </a:r>
            <a:r>
              <a:rPr dirty="0"/>
              <a:t> </a:t>
            </a:r>
            <a:r>
              <a:rPr dirty="0" err="1"/>
              <a:t>thiêng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dựa</a:t>
            </a:r>
            <a:r>
              <a:rPr dirty="0"/>
              <a:t> </a:t>
            </a:r>
            <a:r>
              <a:rPr dirty="0" err="1"/>
              <a:t>nương</a:t>
            </a:r>
            <a:r>
              <a:rPr dirty="0"/>
              <a:t>,</a:t>
            </a:r>
            <a:br>
              <a:rPr lang="en-US" dirty="0"/>
            </a:b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lẽ</a:t>
            </a:r>
            <a:r>
              <a:rPr dirty="0"/>
              <a:t> </a:t>
            </a:r>
            <a:r>
              <a:rPr dirty="0" err="1"/>
              <a:t>thật</a:t>
            </a:r>
            <a:r>
              <a:rPr dirty="0"/>
              <a:t> </a:t>
            </a:r>
            <a:r>
              <a:rPr dirty="0" err="1"/>
              <a:t>mà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mong</a:t>
            </a:r>
            <a:r>
              <a:rPr dirty="0"/>
              <a:t> </a:t>
            </a:r>
            <a:r>
              <a:rPr dirty="0" err="1"/>
              <a:t>tìm,nguồn</a:t>
            </a:r>
            <a:r>
              <a:rPr dirty="0"/>
              <a:t> </a:t>
            </a:r>
            <a:r>
              <a:rPr dirty="0" err="1"/>
              <a:t>bình</a:t>
            </a:r>
            <a:r>
              <a:rPr dirty="0"/>
              <a:t> an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mến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hơn</a:t>
            </a:r>
            <a:r>
              <a:rPr dirty="0"/>
              <a:t> </a:t>
            </a:r>
            <a:r>
              <a:rPr dirty="0" err="1"/>
              <a:t>ngọc</a:t>
            </a:r>
            <a:r>
              <a:rPr dirty="0"/>
              <a:t> </a:t>
            </a:r>
            <a:r>
              <a:rPr dirty="0" err="1"/>
              <a:t>châu</a:t>
            </a:r>
            <a:r>
              <a:rPr lang="en-US" dirty="0"/>
              <a:t> </a:t>
            </a:r>
            <a:br>
              <a:rPr lang="en-US" dirty="0"/>
            </a:b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tha</a:t>
            </a:r>
            <a:r>
              <a:rPr dirty="0"/>
              <a:t> </a:t>
            </a:r>
            <a:r>
              <a:rPr dirty="0" err="1"/>
              <a:t>hết</a:t>
            </a:r>
            <a:r>
              <a:rPr dirty="0"/>
              <a:t>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lỗi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đời.Ngài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quyền</a:t>
            </a:r>
            <a:r>
              <a:rPr dirty="0"/>
              <a:t> </a:t>
            </a:r>
            <a:r>
              <a:rPr dirty="0" err="1"/>
              <a:t>năng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đẹp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!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Quý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báu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mang</a:t>
            </a:r>
            <a:r>
              <a:rPr dirty="0"/>
              <a:t> </a:t>
            </a:r>
            <a:r>
              <a:rPr dirty="0" err="1"/>
              <a:t>hết</a:t>
            </a:r>
            <a:r>
              <a:rPr dirty="0"/>
              <a:t> bao </a:t>
            </a:r>
            <a:r>
              <a:rPr dirty="0" err="1"/>
              <a:t>nhiêu</a:t>
            </a:r>
            <a:r>
              <a:rPr dirty="0"/>
              <a:t> ô </a:t>
            </a:r>
            <a:r>
              <a:rPr dirty="0" err="1"/>
              <a:t>nhục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đã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lại</a:t>
            </a:r>
            <a:r>
              <a:rPr dirty="0"/>
              <a:t> </a:t>
            </a:r>
            <a:r>
              <a:rPr dirty="0" err="1"/>
              <a:t>và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quyền</a:t>
            </a:r>
            <a:r>
              <a:rPr dirty="0"/>
              <a:t> </a:t>
            </a:r>
            <a:r>
              <a:rPr dirty="0" err="1"/>
              <a:t>năng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Hồi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vấp</a:t>
            </a:r>
            <a:r>
              <a:rPr dirty="0"/>
              <a:t> </a:t>
            </a: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nâng</a:t>
            </a:r>
            <a:r>
              <a:rPr dirty="0"/>
              <a:t> </a:t>
            </a:r>
            <a:r>
              <a:rPr dirty="0" err="1"/>
              <a:t>vực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 </a:t>
            </a:r>
            <a:r>
              <a:rPr dirty="0" err="1"/>
              <a:t>hồi</a:t>
            </a:r>
            <a:r>
              <a:rPr dirty="0"/>
              <a:t> </a:t>
            </a:r>
            <a:r>
              <a:rPr dirty="0" err="1"/>
              <a:t>tim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héo</a:t>
            </a:r>
            <a:r>
              <a:rPr dirty="0"/>
              <a:t> </a:t>
            </a:r>
            <a:r>
              <a:rPr dirty="0" err="1"/>
              <a:t>tàn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khiến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cười</a:t>
            </a:r>
            <a:r>
              <a:rPr dirty="0"/>
              <a:t>. </a:t>
            </a:r>
            <a:r>
              <a:rPr dirty="0" err="1"/>
              <a:t>Nguồn</a:t>
            </a:r>
            <a:r>
              <a:rPr dirty="0"/>
              <a:t> </a:t>
            </a:r>
            <a:r>
              <a:rPr dirty="0" err="1"/>
              <a:t>bình</a:t>
            </a:r>
            <a:r>
              <a:rPr dirty="0"/>
              <a:t> an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đẹp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!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Quý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báu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</TotalTime>
  <Words>49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Presentation1</vt:lpstr>
      <vt:lpstr>THÁNH CA 704 NGÀI LÀ TẤT CẢ  CHO TÔI</vt:lpstr>
      <vt:lpstr>1. Ngài là sức thiêng  cho tôi dựa nương, Ngài là lẽ thật mà tôi  mong tìm,nguồn bình an cho đời tôi.</vt:lpstr>
      <vt:lpstr>Lòng tôi mến yêu Chúa hơn ngọc châu  Ngài tha hết mọi tội lỗi trong đời.Ngài là Jêsus quyền năng.</vt:lpstr>
      <vt:lpstr>Jêsus là Chúa tôi, Chúa có danh đẹp thay! Jêsus là Chúa tôi, Quý báu thay danh Ngài.</vt:lpstr>
      <vt:lpstr>2. Ngài mang hết bao nhiêu ô nhục tôi,  Ngài đã sống lại và  sống muôn đời,  Ngài là Jêsus quyền năng.</vt:lpstr>
      <vt:lpstr>Hồi tôi vấp chân Chúa nâng vực tôi, hồi tim  héo tàn Ngài khiến  tươi cười. Nguồn bình an cho đời tôi.</vt:lpstr>
      <vt:lpstr>Jêsus là Chúa tôi, Chúa có danh đẹp thay! Jêsus là Chúa tôi, Quý báu thay danh Ngài.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2018-11-12T03:29:00Z</dcterms:modified>
</cp:coreProperties>
</file>