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705</a:t>
            </a:r>
            <a:br>
              <a:rPr dirty="0"/>
            </a:br>
            <a:r>
              <a:rPr dirty="0"/>
              <a:t>NGUYỆN TÔI ĐƯỢC </a:t>
            </a:r>
            <a:br>
              <a:rPr lang="en-US" dirty="0"/>
            </a:br>
            <a:r>
              <a:rPr dirty="0"/>
              <a:t>ĐỔI MỚI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Ban </a:t>
            </a:r>
            <a:r>
              <a:rPr dirty="0" err="1"/>
              <a:t>lại</a:t>
            </a:r>
            <a:r>
              <a:rPr dirty="0"/>
              <a:t> bao </a:t>
            </a:r>
            <a:br>
              <a:rPr lang="en-US" dirty="0"/>
            </a:b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ta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lãnh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.</a:t>
            </a:r>
            <a:br>
              <a:rPr lang="en-US" dirty="0"/>
            </a:b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qua </a:t>
            </a:r>
            <a:r>
              <a:rPr dirty="0" err="1">
                <a:solidFill>
                  <a:srgbClr val="FFFF00"/>
                </a:solidFill>
              </a:rPr>
              <a:t>nếp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lưu</a:t>
            </a:r>
            <a:r>
              <a:rPr dirty="0">
                <a:solidFill>
                  <a:srgbClr val="FFFF00"/>
                </a:solidFill>
              </a:rPr>
              <a:t> ra qua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rên</a:t>
            </a:r>
            <a:r>
              <a:rPr dirty="0"/>
              <a:t> </a:t>
            </a:r>
            <a:r>
              <a:rPr dirty="0" err="1"/>
              <a:t>siết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lan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Mau </a:t>
            </a:r>
            <a:r>
              <a:rPr dirty="0" err="1"/>
              <a:t>rọi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, </a:t>
            </a:r>
            <a:r>
              <a:rPr dirty="0" err="1"/>
              <a:t>dẹp</a:t>
            </a:r>
            <a:r>
              <a:rPr dirty="0"/>
              <a:t> tan bao </a:t>
            </a:r>
            <a:r>
              <a:rPr dirty="0" err="1"/>
              <a:t>mối</a:t>
            </a:r>
            <a:r>
              <a:rPr dirty="0"/>
              <a:t> lo </a:t>
            </a:r>
            <a:br>
              <a:rPr lang="en-US" dirty="0"/>
            </a:br>
            <a:r>
              <a:rPr dirty="0" err="1"/>
              <a:t>khóc</a:t>
            </a:r>
            <a:r>
              <a:rPr dirty="0"/>
              <a:t> than.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qua </a:t>
            </a:r>
            <a:r>
              <a:rPr dirty="0" err="1">
                <a:solidFill>
                  <a:srgbClr val="FFFF00"/>
                </a:solidFill>
              </a:rPr>
              <a:t>nếp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lưu</a:t>
            </a:r>
            <a:r>
              <a:rPr dirty="0">
                <a:solidFill>
                  <a:srgbClr val="FFFF00"/>
                </a:solidFill>
              </a:rPr>
              <a:t> ra qua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Ðem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bá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thoát</a:t>
            </a:r>
            <a:r>
              <a:rPr dirty="0"/>
              <a:t> </a:t>
            </a:r>
            <a:r>
              <a:rPr dirty="0" err="1"/>
              <a:t>ách</a:t>
            </a:r>
            <a:r>
              <a:rPr dirty="0"/>
              <a:t> Sa-tan.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Muôn người sẽ tin Ngài bởi môi miệng chúng ta, Và qua nếp sống mới trong 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qua </a:t>
            </a:r>
            <a:r>
              <a:rPr dirty="0" err="1">
                <a:solidFill>
                  <a:srgbClr val="FFFF00"/>
                </a:solidFill>
              </a:rPr>
              <a:t>nếp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lưu</a:t>
            </a:r>
            <a:r>
              <a:rPr dirty="0">
                <a:solidFill>
                  <a:srgbClr val="FFFF00"/>
                </a:solidFill>
              </a:rPr>
              <a:t> ra qua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171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705 NGUYỆN TÔI ĐƯỢC  ĐỔI MỚI</vt:lpstr>
      <vt:lpstr>1. Muôn người đang  gánh khổ đau rên siết  đêm ngày, tràn lan  khắp lối trên thế gian.</vt:lpstr>
      <vt:lpstr>Mau rọi ánh dương vào những nơi đầy tối tăm, dẹp tan bao mối lo  khóc than.</vt:lpstr>
      <vt:lpstr>Nguyện tôi được đổi mới, hạnh phước cho  muôn người,  qua nếp sống tôi,  Jêsus vinh quang.</vt:lpstr>
      <vt:lpstr>Lòng mong được đổi mới, lạy Jêsus yêu quý. Nguyện xin ơn phước Ngài phát lưu ra qua tôi.</vt:lpstr>
      <vt:lpstr>2. Ðem tình yêu Chúa Jêsus truyền bá cho đời, và quyền năng thoát ách Sa-tan.</vt:lpstr>
      <vt:lpstr>Muôn người sẽ tin Ngài bởi môi miệng chúng ta, Và qua nếp sống mới trong ta.</vt:lpstr>
      <vt:lpstr>Nguyện tôi được đổi mới, hạnh phước cho  muôn người,  qua nếp sống tôi,  Jêsus vinh quang.</vt:lpstr>
      <vt:lpstr>Lòng mong được đổi mới, lạy Jêsus yêu quý. Nguyện xin ơn phước Ngài phát lưu ra qua tôi.</vt:lpstr>
      <vt:lpstr>3. Ban lại bao  phước thiêng ta nhận lãnh nơi Ngài, và yêu như Chúa đã yêu ta.</vt:lpstr>
      <vt:lpstr>Vui lòng cứu giúp mọi thế nhân gặp khó khăn. Thành tâm cho đến  vô thiên cung.</vt:lpstr>
      <vt:lpstr>Nguyện tôi được đổi mới, hạnh phước cho  muôn người,  qua nếp sống tôi,  Jêsus vinh quang.</vt:lpstr>
      <vt:lpstr>Lòng mong được đổi mới, lạy Jêsus yêu quý. Nguyện xin ơn phước Ngài phát lưu ra qua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2018-11-12T03:30:25Z</dcterms:modified>
</cp:coreProperties>
</file>