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706</a:t>
            </a:r>
            <a:br/>
            <a:r>
              <a:t>TÔI SẼ ÐI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Lòng tôi, đời tôi dâng Chúa cả rồi, tình yêu Chúa chở che đời tôi.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chủ</a:t>
            </a:r>
            <a:r>
              <a:rPr dirty="0"/>
              <a:t> </a:t>
            </a:r>
            <a:r>
              <a:rPr dirty="0" err="1"/>
              <a:t>tể</a:t>
            </a:r>
            <a:r>
              <a:rPr dirty="0"/>
              <a:t> </a:t>
            </a:r>
            <a:r>
              <a:rPr dirty="0" err="1"/>
              <a:t>vũ</a:t>
            </a:r>
            <a:r>
              <a:rPr dirty="0"/>
              <a:t> </a:t>
            </a:r>
            <a:r>
              <a:rPr dirty="0" err="1"/>
              <a:t>trụ</a:t>
            </a:r>
            <a:r>
              <a:rPr dirty="0"/>
              <a:t>,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sẵn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dào.Ngài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lưỡng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sao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Lặng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phán</a:t>
            </a:r>
            <a:r>
              <a:rPr dirty="0"/>
              <a:t> </a:t>
            </a:r>
            <a:r>
              <a:rPr dirty="0" err="1"/>
              <a:t>rằng</a:t>
            </a:r>
            <a:r>
              <a:rPr dirty="0"/>
              <a:t>:</a:t>
            </a:r>
            <a:br>
              <a:rPr lang="en-US" dirty="0"/>
            </a:br>
            <a:r>
              <a:rPr dirty="0"/>
              <a:t>“Con </a:t>
            </a:r>
            <a:r>
              <a:rPr dirty="0" err="1"/>
              <a:t>hỡi</a:t>
            </a:r>
            <a:r>
              <a:rPr dirty="0"/>
              <a:t> 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vác</a:t>
            </a:r>
            <a:r>
              <a:rPr dirty="0"/>
              <a:t> </a:t>
            </a:r>
            <a:r>
              <a:rPr dirty="0" err="1"/>
              <a:t>thập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tự</a:t>
            </a:r>
            <a:r>
              <a:rPr dirty="0"/>
              <a:t> con.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Vì</a:t>
            </a:r>
            <a:r>
              <a:rPr dirty="0"/>
              <a:t> Ta </a:t>
            </a:r>
            <a:r>
              <a:rPr dirty="0" err="1"/>
              <a:t>mua</a:t>
            </a:r>
            <a:r>
              <a:rPr dirty="0"/>
              <a:t> con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.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Ta </a:t>
            </a:r>
            <a:br>
              <a:rPr lang="en-US" dirty="0"/>
            </a:b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”.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dào.Ngài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lưỡng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sao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Dù</a:t>
            </a:r>
            <a:r>
              <a:rPr dirty="0"/>
              <a:t> qua </a:t>
            </a:r>
            <a:r>
              <a:rPr dirty="0" err="1"/>
              <a:t>đại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lớp</a:t>
            </a:r>
            <a:r>
              <a:rPr dirty="0"/>
              <a:t> </a:t>
            </a:r>
            <a:r>
              <a:rPr dirty="0" err="1"/>
              <a:t>sóng</a:t>
            </a:r>
            <a:r>
              <a:rPr dirty="0"/>
              <a:t> </a:t>
            </a:r>
            <a:r>
              <a:rPr dirty="0" err="1"/>
              <a:t>cuồng</a:t>
            </a:r>
            <a:r>
              <a:rPr dirty="0"/>
              <a:t>, hay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phủ</a:t>
            </a:r>
            <a:r>
              <a:rPr dirty="0"/>
              <a:t> </a:t>
            </a:r>
            <a:r>
              <a:rPr dirty="0" err="1"/>
              <a:t>vây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Nguyền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sát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hoài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dẫu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Chúa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dìu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dào.Ngài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lưỡng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sao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</TotalTime>
  <Words>131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706 TÔI SẼ ÐI</vt:lpstr>
      <vt:lpstr>1. Lặng nghe Jêsus  êm tiếng phán rằng: “Con hỡi hãy vác thập  tự con.</vt:lpstr>
      <vt:lpstr>Vì Ta mua con với chính huyết mình. Nào theo Ta  đi khắp mọi nơi”.</vt:lpstr>
      <vt:lpstr>Ngài đưa dắt bất cứ  nơi nào, nguyện đi theo không hề chối từ.</vt:lpstr>
      <vt:lpstr>Vì Jêsus yêu tôi tình yêu dạt dào.Ngài đưa tôi,  tôi lưỡng lự sao!</vt:lpstr>
      <vt:lpstr>2. Dù qua đại dương muôn lớp sóng cuồng, hay bóng tối phủ vây  đời tôi.</vt:lpstr>
      <vt:lpstr>Nguyền mang thập giá theo sát Chúa hoài,  dẫu nơi đâu khi Chúa  dìu đi.</vt:lpstr>
      <vt:lpstr>Ngài đưa dắt bất cứ  nơi nào, nguyện đi theo không hề chối từ.</vt:lpstr>
      <vt:lpstr>Vì Jêsus yêu tôi tình yêu dạt dào.Ngài đưa tôi,  tôi lưỡng lự sao!</vt:lpstr>
      <vt:lpstr>3. Lòng tôi, đời tôi dâng Chúa cả rồi, tình yêu Chúa chở che đời tôi.</vt:lpstr>
      <vt:lpstr>Jêsus là Vua chủ tể vũ trụ, Ngài đưa tôi,  tôi sẵn lòng đi.</vt:lpstr>
      <vt:lpstr>Ngài đưa dắt bất cứ  nơi nào, nguyện đi theo không hề chối từ.</vt:lpstr>
      <vt:lpstr>Vì Jêsus yêu tôi tình yêu dạt dào.Ngài đưa tôi,  tôi lưỡng lự sao!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2018-11-12T03:31:56Z</dcterms:modified>
</cp:coreProperties>
</file>