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707</a:t>
            </a:r>
            <a:br>
              <a:rPr dirty="0"/>
            </a:br>
            <a:r>
              <a:rPr dirty="0"/>
              <a:t>KHÁT KHAO </a:t>
            </a:r>
            <a:br>
              <a:rPr lang="en-US" dirty="0"/>
            </a:br>
            <a:r>
              <a:rPr dirty="0"/>
              <a:t>DÒNG NƯỚC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Nhìn nai kia khát khao dòng nước mát như con thèm khát chính Chúa Cha toàn năng.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Cha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Cha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con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con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Cha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Cha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Lòng con trông mong nơi Ngài như thể nai kia thèm mé nước suối trong ngọt êm.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con mong luôn được vào chiêm ngưỡng Chúa Jêsus và đến tôn thờ Ngài. Chỉ có Chúa Đấng con nương con dựa,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con </a:t>
            </a:r>
            <a:r>
              <a:rPr dirty="0" err="1"/>
              <a:t>thờ</a:t>
            </a:r>
            <a:r>
              <a:rPr dirty="0"/>
              <a:t>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2AF4-2EB5-4854-A655-1E8EE005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Lòng</a:t>
            </a:r>
            <a:r>
              <a:rPr lang="vi-VN" dirty="0"/>
              <a:t> con luôn mong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chiêm </a:t>
            </a:r>
            <a:r>
              <a:rPr lang="vi-VN" dirty="0" err="1"/>
              <a:t>ngưỡng</a:t>
            </a:r>
            <a:r>
              <a:rPr lang="vi-VN" dirty="0"/>
              <a:t> </a:t>
            </a:r>
            <a:r>
              <a:rPr lang="vi-VN" dirty="0" err="1"/>
              <a:t>Chúa</a:t>
            </a:r>
            <a:r>
              <a:rPr lang="vi-VN" dirty="0"/>
              <a:t> </a:t>
            </a:r>
            <a:r>
              <a:rPr lang="vi-VN" dirty="0" err="1"/>
              <a:t>Jêsus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tôn </a:t>
            </a:r>
            <a:r>
              <a:rPr lang="vi-VN" dirty="0" err="1"/>
              <a:t>thờ</a:t>
            </a:r>
            <a:r>
              <a:rPr lang="vi-VN" dirty="0"/>
              <a:t> </a:t>
            </a:r>
            <a:r>
              <a:rPr lang="vi-VN" dirty="0" err="1"/>
              <a:t>Ngài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6538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120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Thánh Ca 707 KHÁT KHAO  DÒNG NƯỚC</vt:lpstr>
      <vt:lpstr>1. Nhìn nai kia khát khao dòng nước mát như con thèm khát chính Chúa Cha toàn năng.</vt:lpstr>
      <vt:lpstr>Lòng con đây chỉ mong chờ được đến bên Cha và thờ kính Cha đời đời.  Tâm linh con chỉ mong nương nơi Ngài.</vt:lpstr>
      <vt:lpstr>Vì chính sức Chúa dẫn đưa con mỗi ngày.  Lòng con đây chỉ mong chờ được đến bên Cha và thờ kính Cha đời đời.</vt:lpstr>
      <vt:lpstr>2. Lòng con trông mong nơi Ngài như thể nai kia thèm mé nước suối trong ngọt êm.</vt:lpstr>
      <vt:lpstr>Lòng con mong luôn được vào chiêm ngưỡng Chúa Jêsus và đến tôn thờ Ngài. Chỉ có Chúa Đấng con nương con dựa,</vt:lpstr>
      <vt:lpstr>và chỉ có Chúa Đấng tâm linh con thờ..</vt:lpstr>
      <vt:lpstr>Lòng con luôn mong được vào chiêm ngưỡng Chúa Jêsus và đến tôn thờ Ngài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2018-11-12T03:32:43Z</dcterms:modified>
</cp:coreProperties>
</file>