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708</a:t>
            </a:r>
            <a:br/>
            <a:r>
              <a:t>KHI CHÚA VÔ LÒNG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Nguyện</a:t>
            </a:r>
            <a:r>
              <a:rPr dirty="0"/>
              <a:t> Cha ban </a:t>
            </a:r>
            <a:br>
              <a:rPr lang="en-US" dirty="0"/>
            </a:b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thiêng</a:t>
            </a:r>
            <a:r>
              <a:rPr lang="en-US" dirty="0"/>
              <a:t> </a:t>
            </a:r>
            <a:r>
              <a:rPr dirty="0" err="1"/>
              <a:t>tưới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, </a:t>
            </a:r>
            <a:r>
              <a:rPr dirty="0" err="1"/>
              <a:t>làm</a:t>
            </a:r>
            <a:r>
              <a:rPr dirty="0"/>
              <a:t> con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thấm</a:t>
            </a:r>
            <a:r>
              <a:rPr dirty="0"/>
              <a:t> </a:t>
            </a:r>
            <a:r>
              <a:rPr dirty="0" err="1"/>
              <a:t>nhuần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đơn sơ khát khao Thánh Linh trên cao, truyền năng sức dạt dào giúp con kêu cầu.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liêng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mùi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Lòng</a:t>
            </a:r>
            <a:r>
              <a:rPr dirty="0"/>
              <a:t> con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Cha </a:t>
            </a:r>
            <a:br>
              <a:rPr lang="en-US" dirty="0"/>
            </a:br>
            <a:r>
              <a:rPr dirty="0" err="1"/>
              <a:t>nối</a:t>
            </a:r>
            <a:r>
              <a:rPr dirty="0"/>
              <a:t> </a:t>
            </a:r>
            <a:r>
              <a:rPr dirty="0" err="1"/>
              <a:t>liền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Dọn tâm linh trống không khát khao trông mong, mời Cha Thánh vô lòng thắp lên lửa hồng.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liêng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mùi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Dạy</a:t>
            </a:r>
            <a:r>
              <a:rPr dirty="0"/>
              <a:t> con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bỏ</a:t>
            </a:r>
            <a:r>
              <a:rPr dirty="0"/>
              <a:t> qua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giây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ý Cha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hăng</a:t>
            </a:r>
            <a:r>
              <a:rPr dirty="0"/>
              <a:t> say.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Ðời</a:t>
            </a:r>
            <a:r>
              <a:rPr dirty="0"/>
              <a:t> lo </a:t>
            </a:r>
            <a:r>
              <a:rPr dirty="0" err="1"/>
              <a:t>âu</a:t>
            </a:r>
            <a:r>
              <a:rPr dirty="0"/>
              <a:t> </a:t>
            </a:r>
            <a:r>
              <a:rPr dirty="0" err="1"/>
              <a:t>đắng</a:t>
            </a:r>
            <a:r>
              <a:rPr dirty="0"/>
              <a:t> cay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khôn</a:t>
            </a:r>
            <a:r>
              <a:rPr dirty="0"/>
              <a:t> </a:t>
            </a:r>
            <a:r>
              <a:rPr dirty="0" err="1"/>
              <a:t>khuây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nguyền</a:t>
            </a:r>
            <a:r>
              <a:rPr dirty="0"/>
              <a:t> Cha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con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mùi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108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708 KHI CHÚA VÔ LÒNG</vt:lpstr>
      <vt:lpstr>1. Lòng con luôn thiết tha ước mong tâm hồn được tương giao với Cha  nối liền trời xa.</vt:lpstr>
      <vt:lpstr>Dọn tâm linh trống không khát khao trông mong, mời Cha Thánh vô lòng thắp lên lửa hồng.</vt:lpstr>
      <vt:lpstr>Lửa thiêng liêng  cháy bùng trong giờ thông công. Lời con như thức hương dâng Ngài mùi thơm.</vt:lpstr>
      <vt:lpstr>Mọi đau thương  vấn vương biến trong thinh không, từ khi Chúa vô lòng ấm êm vô cùng.</vt:lpstr>
      <vt:lpstr>2. Dạy con không bỏ qua phút giây bên Ngài,  cầu xin theo ý Cha với lòng hăng say.</vt:lpstr>
      <vt:lpstr>Ðời lo âu đắng cay đớn đau khôn khuây,  nguyền Cha Thánh đêm ngày giữ con trong Ngài.</vt:lpstr>
      <vt:lpstr>Lửa thiêng liêng cháy bùng trong giờ  thông công. Lời con như thức hương dâng Ngài mùi thơm.</vt:lpstr>
      <vt:lpstr>Mọi đau thương  vấn vương biến trong thinh không, từ khi Chúa vô lòng ấm êm vô cùng.</vt:lpstr>
      <vt:lpstr>3. Nguyện Cha ban  phước thiêng tưới trên tâm hồn, làm con tươi mới luôn thấm nhuần  tình thương;</vt:lpstr>
      <vt:lpstr>Lòng đơn sơ khát khao Thánh Linh trên cao, truyền năng sức dạt dào giúp con kêu cầu.</vt:lpstr>
      <vt:lpstr>Lửa thiêng liêng  cháy bùng trong giờ thông công. Lời con như thức hương dâng Ngài mùi thơm.</vt:lpstr>
      <vt:lpstr>Mọi đau thương  vấn vương biến trong thinh không, từ khi Chúa vô lòng ấm êm vô cùng.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2018-11-12T03:34:19Z</dcterms:modified>
</cp:coreProperties>
</file>