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709</a:t>
            </a:r>
            <a:br/>
            <a:r>
              <a:t>ANH CẦU XIN GÌ?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Khi</a:t>
            </a:r>
            <a:r>
              <a:rPr dirty="0"/>
              <a:t> bao </a:t>
            </a: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gì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Khi tâm linh anh đầy bao bi thảm, khi cơn sóng ma vây quanh mình chăng? Trình dâng lên Chúa ngay.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tĩnh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tia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xuyên</a:t>
            </a:r>
            <a:r>
              <a:rPr dirty="0"/>
              <a:t>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gì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từ</a:t>
            </a:r>
            <a:r>
              <a:rPr dirty="0"/>
              <a:t> Cha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khiên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chở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tĩnh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Anh không thích anh em khi buồn vui, anh xin Chúa ban gì?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Cha </a:t>
            </a:r>
            <a:r>
              <a:rPr dirty="0" err="1"/>
              <a:t>Thánh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chăng</a:t>
            </a:r>
            <a:r>
              <a:rPr dirty="0"/>
              <a:t>? </a:t>
            </a:r>
            <a:br>
              <a:rPr lang="en-GB" dirty="0"/>
            </a:b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ai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tĩnh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108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709 ANH CẦU XIN GÌ?</vt:lpstr>
      <vt:lpstr>1. Khi tia sáng ban mai xuyên màn đêm,  anh xin Chúa ban gì?</vt:lpstr>
      <vt:lpstr>Trong danh Jêsus Christ là Chân Chúa anh đang kiếm ơn yêu thương  từ Cha làm khiên  che chở không?</vt:lpstr>
      <vt:lpstr>Khi anh khấn xin lòng  yên tĩnh ngay, màn đêm trở nên như ban ngày.</vt:lpstr>
      <vt:lpstr>Khi muôn mối ưu tư  vây đời anh đừng quên xin trước ngai.</vt:lpstr>
      <vt:lpstr>2. Anh không thích anh em khi buồn vui, anh xin Chúa ban gì?</vt:lpstr>
      <vt:lpstr>Trong ơn yêu thương  từ nơi Cha Thánh,  anh tha thứ cho anh em mình chăng?  Vì anh ai chết kia.</vt:lpstr>
      <vt:lpstr>Khi anh khấn xin lòng  yên tĩnh ngay, màn đêm trở nên như ban ngày.</vt:lpstr>
      <vt:lpstr>Khi muôn mối ưu tư  vây đời anh đừng quên xin trước ngai.</vt:lpstr>
      <vt:lpstr>3. Khi bao thử thách  đớn đau tràn dâng,  anh xin Chúa ban gì?</vt:lpstr>
      <vt:lpstr>Khi tâm linh anh đầy bao bi thảm, khi cơn sóng ma vây quanh mình chăng? Trình dâng lên Chúa ngay.</vt:lpstr>
      <vt:lpstr>Khi anh khấn xin lòng  yên tĩnh ngay, màn đêm trở nên như ban ngày.</vt:lpstr>
      <vt:lpstr>Khi muôn mối ưu tư  vây đời anh đừng quên xin trước ngai.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2018-11-12T07:10:23Z</dcterms:modified>
</cp:coreProperties>
</file>