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710</a:t>
            </a:r>
            <a:br/>
            <a:r>
              <a:t> ĐÊM SẼ TAN MAU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Bước</a:t>
            </a:r>
            <a:r>
              <a:rPr dirty="0"/>
              <a:t> qua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trường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nắng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,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ta </a:t>
            </a:r>
            <a:br>
              <a:rPr lang="en-GB" dirty="0"/>
            </a:br>
            <a:r>
              <a:rPr dirty="0" err="1"/>
              <a:t>chào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Vượt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đuối</a:t>
            </a:r>
            <a:r>
              <a:rPr dirty="0"/>
              <a:t> do </a:t>
            </a:r>
            <a:br>
              <a:rPr lang="en-GB" dirty="0"/>
            </a:b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lau</a:t>
            </a:r>
            <a:r>
              <a:rPr dirty="0"/>
              <a:t> </a:t>
            </a:r>
            <a:r>
              <a:rPr dirty="0" err="1"/>
              <a:t>khô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môi</a:t>
            </a:r>
            <a:r>
              <a:rPr dirty="0"/>
              <a:t> </a:t>
            </a:r>
            <a:r>
              <a:rPr dirty="0" err="1"/>
              <a:t>cười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hứa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hề</a:t>
            </a:r>
            <a:r>
              <a:rPr dirty="0">
                <a:solidFill>
                  <a:srgbClr val="FFFF00"/>
                </a:solidFill>
              </a:rPr>
              <a:t> qua! Mau </a:t>
            </a:r>
            <a:r>
              <a:rPr dirty="0" err="1">
                <a:solidFill>
                  <a:srgbClr val="FFFF00"/>
                </a:solidFill>
              </a:rPr>
              <a:t>quỳ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dốc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ra.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nuôi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ngập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hoàng</a:t>
            </a:r>
            <a:r>
              <a:rPr dirty="0"/>
              <a:t> </a:t>
            </a:r>
            <a:r>
              <a:rPr dirty="0" err="1"/>
              <a:t>hôn</a:t>
            </a:r>
            <a:r>
              <a:rPr dirty="0"/>
              <a:t>,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dậy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Bạn ơi! mau đến nương bên Chúa yêu thương, Ngài ban thêm sức mạnh thắng hơn đau buồn.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hứa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hề</a:t>
            </a:r>
            <a:r>
              <a:rPr dirty="0">
                <a:solidFill>
                  <a:srgbClr val="FFFF00"/>
                </a:solidFill>
              </a:rPr>
              <a:t> qua!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Mau </a:t>
            </a:r>
            <a:r>
              <a:rPr dirty="0" err="1">
                <a:solidFill>
                  <a:srgbClr val="FFFF00"/>
                </a:solidFill>
              </a:rPr>
              <a:t>quỳ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dốc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ra.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nuôi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Giữa</a:t>
            </a:r>
            <a:r>
              <a:rPr dirty="0"/>
              <a:t> </a:t>
            </a: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thổn</a:t>
            </a:r>
            <a:r>
              <a:rPr dirty="0"/>
              <a:t> </a:t>
            </a:r>
            <a:r>
              <a:rPr dirty="0" err="1"/>
              <a:t>thức</a:t>
            </a:r>
            <a:r>
              <a:rPr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,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thử</a:t>
            </a:r>
            <a:r>
              <a:rPr dirty="0"/>
              <a:t> </a:t>
            </a:r>
            <a:r>
              <a:rPr dirty="0" err="1"/>
              <a:t>thách</a:t>
            </a:r>
            <a:r>
              <a:rPr dirty="0"/>
              <a:t> </a:t>
            </a:r>
            <a:r>
              <a:rPr dirty="0" err="1"/>
              <a:t>chẳng</a:t>
            </a:r>
            <a:r>
              <a:rPr dirty="0"/>
              <a:t> </a:t>
            </a:r>
            <a:r>
              <a:rPr dirty="0" err="1"/>
              <a:t>ngưng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phương</a:t>
            </a:r>
            <a:r>
              <a:rPr dirty="0"/>
              <a:t> </a:t>
            </a:r>
            <a:r>
              <a:rPr dirty="0" err="1"/>
              <a:t>giông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sóng</a:t>
            </a:r>
            <a:r>
              <a:rPr dirty="0"/>
              <a:t> </a:t>
            </a:r>
            <a:br>
              <a:rPr lang="en-GB" dirty="0"/>
            </a:br>
            <a:r>
              <a:rPr dirty="0"/>
              <a:t>tang </a:t>
            </a:r>
            <a:r>
              <a:rPr dirty="0" err="1"/>
              <a:t>thương</a:t>
            </a:r>
            <a:r>
              <a:rPr dirty="0"/>
              <a:t>,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br>
              <a:rPr lang="en-GB" dirty="0"/>
            </a:br>
            <a:r>
              <a:rPr dirty="0"/>
              <a:t>tin </a:t>
            </a:r>
            <a:r>
              <a:rPr dirty="0" err="1"/>
              <a:t>chắc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thông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Bao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hứa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chẳng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hề</a:t>
            </a:r>
            <a:r>
              <a:rPr dirty="0">
                <a:solidFill>
                  <a:srgbClr val="FFFF00"/>
                </a:solidFill>
              </a:rPr>
              <a:t> qua! Mau </a:t>
            </a:r>
            <a:r>
              <a:rPr dirty="0" err="1">
                <a:solidFill>
                  <a:srgbClr val="FFFF00"/>
                </a:solidFill>
              </a:rPr>
              <a:t>quỳ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dốc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mình</a:t>
            </a:r>
            <a:r>
              <a:rPr dirty="0">
                <a:solidFill>
                  <a:srgbClr val="FFFF00"/>
                </a:solidFill>
              </a:rPr>
              <a:t> ra.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tan </a:t>
            </a:r>
            <a:r>
              <a:rPr dirty="0" err="1">
                <a:solidFill>
                  <a:srgbClr val="FFFF00"/>
                </a:solidFill>
              </a:rPr>
              <a:t>mau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nuôi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bằng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128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710  ĐÊM SẼ TAN MAU</vt:lpstr>
      <vt:lpstr>1. Những khi quanh mình tràn ngập bóng  hoàng hôn, Lúc nghe  tâm hồn như dậy sóng từng cơn.</vt:lpstr>
      <vt:lpstr>Bạn ơi! mau đến nương bên Chúa yêu thương, Ngài ban thêm sức mạnh thắng hơn đau buồn.</vt:lpstr>
      <vt:lpstr>Bao lời Cha hứa tháng năm chẳng hề qua!  Mau quỳ bên Chúa  dốc tuôn lòng mình ra.</vt:lpstr>
      <vt:lpstr>Đêm sẽ tan mau, niềm vui kết thành bài ca,  Chúa luôn nuôi bạn bằng tình yêu thương thiết tha.</vt:lpstr>
      <vt:lpstr>2. Giữa cơn đau buồn lòng thổn thức lệ tuôn,  xót xa tâm hồn khi  thử thách chẳng ngưng.</vt:lpstr>
      <vt:lpstr>Ngàn phương giông tố dâng cao sóng  tang thương, bạn nên  tin chắc Ngài cảm thông vô cùng.</vt:lpstr>
      <vt:lpstr>Bao lời Cha hứa  tháng năm chẳng hề qua! Mau quỳ bên Chúa  dốc tuôn lòng mình ra.</vt:lpstr>
      <vt:lpstr>Đêm sẽ tan mau, niềm vui kết thành bài ca,  Chúa luôn nuôi bạn bằng tình yêu thương thiết tha.</vt:lpstr>
      <vt:lpstr>3. Bước qua đêm trường vào ngày nắng đẹp tươi, hết cơn đau buồn ta  chào đón niềm vui.</vt:lpstr>
      <vt:lpstr>Vượt trên yêu đuối do  ơn sức Chúa thôi.  Ngài lau khô mắt sầu, Chúa ban môi cười.</vt:lpstr>
      <vt:lpstr>Bao lời Cha hứa  tháng năm chẳng hề qua! Mau quỳ bên Chúa  dốc tuôn lòng mình ra.</vt:lpstr>
      <vt:lpstr>Đêm sẽ tan mau, niềm vui kết thành bài ca,  Chúa luôn nuôi bạn bằng tình yêu thương thiết tha.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2018-11-12T07:15:47Z</dcterms:modified>
</cp:coreProperties>
</file>