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711</a:t>
            </a:r>
            <a:br/>
            <a:r>
              <a:t> HÃY CA HÁT VÀ NGUYỆN CẦU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ca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biến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nên</a:t>
            </a:r>
            <a:r>
              <a:rPr dirty="0"/>
              <a:t> ban </a:t>
            </a:r>
            <a:r>
              <a:rPr dirty="0" err="1"/>
              <a:t>ngày</a:t>
            </a:r>
            <a:r>
              <a:rPr dirty="0"/>
              <a:t>. Xin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ca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 tan </a:t>
            </a:r>
            <a:r>
              <a:rPr dirty="0" err="1"/>
              <a:t>dần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khẩn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tan </a:t>
            </a:r>
            <a:r>
              <a:rPr dirty="0" err="1">
                <a:solidFill>
                  <a:srgbClr val="FFFF00"/>
                </a:solidFill>
              </a:rPr>
              <a:t>dần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cách</a:t>
            </a:r>
            <a:r>
              <a:rPr dirty="0">
                <a:solidFill>
                  <a:srgbClr val="FFFF00"/>
                </a:solidFill>
              </a:rPr>
              <a:t> chi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khẩn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khẩn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chắc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tan </a:t>
            </a:r>
            <a:r>
              <a:rPr dirty="0" err="1">
                <a:solidFill>
                  <a:srgbClr val="FFFF00"/>
                </a:solidFill>
              </a:rPr>
              <a:t>liền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cười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, </a:t>
            </a:r>
            <a:r>
              <a:rPr dirty="0" err="1"/>
              <a:t>biến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huy</a:t>
            </a:r>
            <a:r>
              <a:rPr dirty="0"/>
              <a:t> </a:t>
            </a:r>
            <a:r>
              <a:rPr dirty="0" err="1"/>
              <a:t>hoàng</a:t>
            </a:r>
            <a:r>
              <a:rPr dirty="0"/>
              <a:t>. Xin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cười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đóa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 </a:t>
            </a:r>
            <a:r>
              <a:rPr dirty="0" err="1"/>
              <a:t>lui</a:t>
            </a:r>
            <a:r>
              <a:rPr dirty="0"/>
              <a:t> </a:t>
            </a:r>
            <a:r>
              <a:rPr dirty="0" err="1"/>
              <a:t>dần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khẩn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tan </a:t>
            </a:r>
            <a:r>
              <a:rPr dirty="0" err="1">
                <a:solidFill>
                  <a:srgbClr val="FFFF00"/>
                </a:solidFill>
              </a:rPr>
              <a:t>dần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cách</a:t>
            </a:r>
            <a:r>
              <a:rPr dirty="0">
                <a:solidFill>
                  <a:srgbClr val="FFFF00"/>
                </a:solidFill>
              </a:rPr>
              <a:t> chi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khẩn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khẩn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chắc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tan </a:t>
            </a:r>
            <a:r>
              <a:rPr dirty="0" err="1">
                <a:solidFill>
                  <a:srgbClr val="FFFF00"/>
                </a:solidFill>
              </a:rPr>
              <a:t>liền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92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Thánh Ca 711  HÃY CA HÁT VÀ NGUYỆN CẦU</vt:lpstr>
      <vt:lpstr>1. Nào vui ca lên đi,  biến đêm nên ban ngày. Xin hát lên nào ca hát đi cho bóng đêm kia tan dần.</vt:lpstr>
      <vt:lpstr>Kêu khẩn Jêsus đi,  cho bóng đêm tan dần. Không cách chi được đâu, chỉ phải khẩn xin Jêsus.</vt:lpstr>
      <vt:lpstr>Cười cho tươi như hoa, khẩn xin Cha trên trời. Luôn hát vang dầu trong bóng đêm thì chắc tối tăm tan liền.</vt:lpstr>
      <vt:lpstr>2. Nào cười tươi lên đi, biến đêm nên huy hoàng. Xin hãy tươi cười như  đóa hoa cho bóng đêm kia lui dần.</vt:lpstr>
      <vt:lpstr>Kêu khẩn Jêsus đi,  cho bóng đêm tan dần. Không cách chi được đâu, chỉ phải khẩn xin Jêsus.</vt:lpstr>
      <vt:lpstr>Cười cho tươi như hoa, khẩn xin Cha trên trời. Luôn hát vang dầu trong bóng đêm thì chắc tối tăm tan liền.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2018-11-12T07:17:16Z</dcterms:modified>
</cp:coreProperties>
</file>