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712</a:t>
            </a:r>
            <a:br/>
            <a:r>
              <a:t> HÃY CẨU XIN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trưa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Hãy cầu xin khi bóng đêm lan tràn, Jêsus sẽ nghe anh cầu.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hừng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hay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trưa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 hay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bao </a:t>
            </a:r>
            <a:r>
              <a:rPr dirty="0" err="1"/>
              <a:t>trùm</a:t>
            </a:r>
            <a:r>
              <a:t>, </a:t>
            </a:r>
            <a:br>
              <a:rPr lang="en-US"/>
            </a:br>
            <a:r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712  HÃY CẨU XIN</vt:lpstr>
      <vt:lpstr>1. Hãy cầu xin khi  ánh dương đang lên,  hãy cầu xin khi giữa trưa.</vt:lpstr>
      <vt:lpstr>Hãy cầu xin khi bóng đêm lan tràn, Jêsus sẽ nghe anh cầu.</vt:lpstr>
      <vt:lpstr>2. Chúa, Ngài đang nghe tiếng anh kêu xin khi  hừng đông hay giữa trưa.</vt:lpstr>
      <vt:lpstr>Lúc chiều hay khi  bóng đêm bao trùm,  Ngài luôn giữ anh an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2018-11-12T07:17:48Z</dcterms:modified>
</cp:coreProperties>
</file>