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an Minh Vinh An" userId="87cf9e243327f420" providerId="LiveId" clId="{2FD2173C-1041-4A02-A97A-70FCF94DF52E}"/>
    <pc:docChg chg="modSld">
      <pc:chgData name="Phan Minh Vinh An" userId="87cf9e243327f420" providerId="LiveId" clId="{2FD2173C-1041-4A02-A97A-70FCF94DF52E}" dt="2019-01-09T13:20:41.938" v="0" actId="20577"/>
      <pc:docMkLst>
        <pc:docMk/>
      </pc:docMkLst>
      <pc:sldChg chg="modSp">
        <pc:chgData name="Phan Minh Vinh An" userId="87cf9e243327f420" providerId="LiveId" clId="{2FD2173C-1041-4A02-A97A-70FCF94DF52E}" dt="2019-01-09T13:20:41.938" v="0" actId="20577"/>
        <pc:sldMkLst>
          <pc:docMk/>
          <pc:sldMk cId="0" sldId="257"/>
        </pc:sldMkLst>
        <pc:spChg chg="mod">
          <ac:chgData name="Phan Minh Vinh An" userId="87cf9e243327f420" providerId="LiveId" clId="{2FD2173C-1041-4A02-A97A-70FCF94DF52E}" dt="2019-01-09T13:20:41.938" v="0" actId="20577"/>
          <ac:spMkLst>
            <pc:docMk/>
            <pc:sldMk cId="0" sldId="257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713</a:t>
            </a:r>
            <a:br>
              <a:rPr dirty="0"/>
            </a:br>
            <a:r>
              <a:rPr dirty="0"/>
              <a:t>XIN MỞ MẮT </a:t>
            </a:r>
            <a:br>
              <a:rPr lang="en-US" dirty="0"/>
            </a:br>
            <a:r>
              <a:rPr dirty="0"/>
              <a:t>CHÚNG CON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Cầu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chí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, </a:t>
            </a:r>
            <a:r>
              <a:rPr dirty="0" err="1"/>
              <a:t>rủ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chúng</a:t>
            </a:r>
            <a:r>
              <a:rPr dirty="0"/>
              <a:t> con</a:t>
            </a:r>
            <a:r>
              <a:rPr lang="en-US" dirty="0"/>
              <a:t> </a:t>
            </a:r>
            <a:r>
              <a:rPr dirty="0" err="1"/>
              <a:t>Mở</a:t>
            </a:r>
            <a:r>
              <a:rPr dirty="0"/>
              <a:t> </a:t>
            </a:r>
            <a:r>
              <a:rPr dirty="0" err="1"/>
              <a:t>rộng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đôi</a:t>
            </a:r>
            <a:r>
              <a:rPr dirty="0"/>
              <a:t> </a:t>
            </a:r>
            <a:r>
              <a:rPr dirty="0" err="1"/>
              <a:t>mắt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,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trông</a:t>
            </a:r>
            <a:r>
              <a:rPr dirty="0"/>
              <a:t> </a:t>
            </a:r>
            <a:r>
              <a:rPr dirty="0" err="1"/>
              <a:t>thấy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chí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rủ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chúng</a:t>
            </a:r>
            <a:r>
              <a:rPr dirty="0"/>
              <a:t> con. </a:t>
            </a:r>
            <a:r>
              <a:rPr dirty="0" err="1"/>
              <a:t>Dạy</a:t>
            </a:r>
            <a:r>
              <a:rPr dirty="0"/>
              <a:t> </a:t>
            </a:r>
            <a:r>
              <a:t>con </a:t>
            </a:r>
            <a:br>
              <a:rPr lang="en-US"/>
            </a:br>
            <a:r>
              <a:t>biết</a:t>
            </a:r>
            <a:r>
              <a:rPr dirty="0"/>
              <a:t> </a:t>
            </a:r>
            <a:r>
              <a:rPr dirty="0" err="1"/>
              <a:t>lắng</a:t>
            </a:r>
            <a:r>
              <a:rPr dirty="0"/>
              <a:t> </a:t>
            </a:r>
            <a:r>
              <a:rPr dirty="0" err="1"/>
              <a:t>nghe</a:t>
            </a:r>
            <a:r>
              <a:rPr dirty="0"/>
              <a:t>,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thông</a:t>
            </a:r>
            <a:r>
              <a:rPr dirty="0"/>
              <a:t> </a:t>
            </a:r>
            <a:r>
              <a:rPr dirty="0" err="1"/>
              <a:t>biết</a:t>
            </a:r>
            <a:r>
              <a:rPr dirty="0"/>
              <a:t> ý Cha.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</TotalTime>
  <Words>19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Presentation1</vt:lpstr>
      <vt:lpstr>Thánh Ca 713 XIN MỞ MẮT  CHÚNG CON</vt:lpstr>
      <vt:lpstr>Cầu xin Chúa chí nhân, rủ lòng thương đến  chúng con Mở rộng  đôi mắt tối tăm, để được trông thấy Chúa luôn.</vt:lpstr>
      <vt:lpstr>Cầu xin Chúa chí nhân,  rủ lòng thương đến  chúng con. Dạy con  biết lắng nghe, để được  thông biết ý Cha.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Phan Minh Vinh An</cp:lastModifiedBy>
  <cp:revision>4</cp:revision>
  <dcterms:created xsi:type="dcterms:W3CDTF">2018-11-02T03:28:52Z</dcterms:created>
  <dcterms:modified xsi:type="dcterms:W3CDTF">2019-01-09T13:20:42Z</dcterms:modified>
</cp:coreProperties>
</file>