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714</a:t>
            </a:r>
            <a:br>
              <a:rPr dirty="0"/>
            </a:br>
            <a:r>
              <a:rPr dirty="0"/>
              <a:t> JÊSUS ÔI, </a:t>
            </a:r>
            <a:br>
              <a:rPr lang="en-US" dirty="0"/>
            </a:br>
            <a:r>
              <a:rPr dirty="0"/>
              <a:t>CON TIN NGÀI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, con tin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Con tin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vọng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Jêsus con xin tin Ngài, tin không chút rúng động. Bất cứ ai kêu xin Ngài, Jêsus chẳng bỏ đâu.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dời</a:t>
            </a:r>
            <a:r>
              <a:rPr dirty="0"/>
              <a:t>.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Đế</a:t>
            </a:r>
            <a:r>
              <a:rPr dirty="0"/>
              <a:t> con,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đời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, con tin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Con tin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vọng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con </a:t>
            </a:r>
            <a:r>
              <a:rPr dirty="0" err="1"/>
              <a:t>xin</a:t>
            </a:r>
            <a:r>
              <a:rPr dirty="0"/>
              <a:t> tin </a:t>
            </a:r>
            <a:r>
              <a:rPr dirty="0" err="1"/>
              <a:t>Ngài</a:t>
            </a:r>
            <a:r>
              <a:rPr dirty="0"/>
              <a:t>, tin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vong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,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ai ở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hay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đất</a:t>
            </a:r>
            <a:r>
              <a:rPr dirty="0"/>
              <a:t> </a:t>
            </a:r>
            <a:r>
              <a:rPr dirty="0" err="1"/>
              <a:t>giống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, con tin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Con tin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vọng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Jêsus con phải tin Ngài, khi suy nghĩ lối đường. Những tháng năm Chúa trên trần, Yêu thương với thứ tha.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Đám</a:t>
            </a:r>
            <a:r>
              <a:rPr dirty="0"/>
              <a:t> </a:t>
            </a:r>
            <a:r>
              <a:rPr dirty="0" err="1"/>
              <a:t>uế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hủi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.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gớm</a:t>
            </a:r>
            <a:r>
              <a:rPr dirty="0"/>
              <a:t> </a:t>
            </a:r>
            <a:r>
              <a:rPr dirty="0" err="1"/>
              <a:t>ghê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, con tin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Con tin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vọng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, con tin </a:t>
            </a:r>
            <a:r>
              <a:rPr dirty="0" err="1"/>
              <a:t>Ngài</a:t>
            </a:r>
            <a:r>
              <a:rPr dirty="0"/>
              <a:t>, qua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br>
              <a:rPr lang="en-US" dirty="0"/>
            </a:br>
            <a:r>
              <a:rPr dirty="0"/>
              <a:t>bao </a:t>
            </a:r>
            <a:r>
              <a:rPr dirty="0" err="1"/>
              <a:t>phen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,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Chỉ có lúc con yên lặng, chuyên tâm để tiếp nhận. Có Thánh Linh dạy dỗ con mới nếm được ngọt ngon.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211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714  JÊSUS ÔI,  CON TIN NGÀI</vt:lpstr>
      <vt:lpstr>1. Jêsus con xin tin Ngài, tin nơi Chúa hết lòng, sống giữa hư vong  vô vọng, được Ngài  đến cứu con.</vt:lpstr>
      <vt:lpstr>Chẳng có ai ở trên trời, hay trên đất giống Ngài. Chúa chết thay cho  thế nhân. Chúa chết  vì tội con.</vt:lpstr>
      <vt:lpstr>Jêsus ôi, con tin Ngài. Con tin hết trí hồn.  Chết mất đau thương  vô vọng, được Ngài  đến cứu con.</vt:lpstr>
      <vt:lpstr>2. Jêsus con phải tin Ngài, khi suy nghĩ lối đường. Những tháng năm Chúa trên trần, Yêu thương với thứ tha.</vt:lpstr>
      <vt:lpstr>Đám uế nhân vây quanh Ngài mang phong hủi  đến gần. Chẳng có gì thật gớm ghê với Chúa  đầy tình thương.</vt:lpstr>
      <vt:lpstr>Jêsus ôi, con tin Ngài. Con tin hết trí hồn.  Chết mất đau thương  vô vọng, được Ngài  đến cứu con.</vt:lpstr>
      <vt:lpstr>3. Jêsus ôi, con tin Ngài, qua Kinh Thánh  tiếng Ngài. Chúa đã  bao phen kêu gọi,  con đâu có lắng nghe.</vt:lpstr>
      <vt:lpstr>Chỉ có lúc con yên lặng, chuyên tâm để tiếp nhận. Có Thánh Linh dạy dỗ con mới nếm được ngọt ngon.</vt:lpstr>
      <vt:lpstr>Jêsus ôi, con tin Ngài. Con tin hết trí hồn.  Chết mất đau thương  vô vọng, được Ngài  đến cứu con.</vt:lpstr>
      <vt:lpstr>4. Jêsus con xin tin Ngài, tin không chút rúng động. Bất cứ ai kêu xin Ngài, Jêsus chẳng bỏ đâu.</vt:lpstr>
      <vt:lpstr>Huyết Chúa xóa hết muôn tội lời Ngài chẳng đổi dời. Cứu Chúa và Thượng Đế con, Chúa bước vào  đời con.</vt:lpstr>
      <vt:lpstr>Jêsus ôi, con tin Ngài. Con tin hết trí hồn.  Chết mất đau thương  vô vọng, được Ngài  đến cứu con.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2018-11-12T07:20:22Z</dcterms:modified>
</cp:coreProperties>
</file>