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715</a:t>
            </a:r>
            <a:br>
              <a:rPr dirty="0"/>
            </a:br>
            <a:r>
              <a:rPr dirty="0"/>
              <a:t>ÐẶT NIỀM TIN </a:t>
            </a:r>
            <a:br>
              <a:rPr lang="en-US" dirty="0"/>
            </a:br>
            <a:r>
              <a:rPr dirty="0"/>
              <a:t>NƠI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giải</a:t>
            </a:r>
            <a:r>
              <a:rPr dirty="0"/>
              <a:t> </a:t>
            </a:r>
            <a:r>
              <a:rPr dirty="0" err="1"/>
              <a:t>phóng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nan,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héo</a:t>
            </a:r>
            <a:r>
              <a:rPr dirty="0"/>
              <a:t> </a:t>
            </a:r>
            <a:r>
              <a:rPr dirty="0" err="1"/>
              <a:t>hắt</a:t>
            </a:r>
            <a:r>
              <a:rPr dirty="0"/>
              <a:t>, </a:t>
            </a:r>
            <a:r>
              <a:rPr dirty="0" err="1"/>
              <a:t>đặt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tin </a:t>
            </a:r>
            <a:br>
              <a:rPr lang="en-US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Vững</a:t>
            </a:r>
            <a:r>
              <a:rPr dirty="0"/>
              <a:t> tin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!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ta, </a:t>
            </a:r>
            <a:br>
              <a:rPr lang="en-US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vong</a:t>
            </a:r>
            <a:r>
              <a:rPr dirty="0"/>
              <a:t>,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ca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lần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nhắc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,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tin,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0195-B832-4BBC-9274-B753B602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hy </a:t>
            </a:r>
            <a:r>
              <a:rPr lang="vi-VN" dirty="0" err="1"/>
              <a:t>vọng</a:t>
            </a:r>
            <a:r>
              <a:rPr lang="vi-VN" dirty="0"/>
              <a:t> trong </a:t>
            </a:r>
            <a:r>
              <a:rPr lang="vi-VN" dirty="0" err="1"/>
              <a:t>Chúa</a:t>
            </a:r>
            <a:r>
              <a:rPr lang="vi-VN" dirty="0"/>
              <a:t> ta, trong </a:t>
            </a:r>
            <a:r>
              <a:rPr lang="vi-VN" dirty="0" err="1"/>
              <a:t>sức</a:t>
            </a:r>
            <a:r>
              <a:rPr lang="vi-VN" dirty="0"/>
              <a:t> thiêng. </a:t>
            </a:r>
            <a:br>
              <a:rPr lang="en-US"/>
            </a:br>
            <a:r>
              <a:rPr lang="vi-VN"/>
              <a:t>Đặt</a:t>
            </a:r>
            <a:r>
              <a:rPr lang="vi-VN" dirty="0"/>
              <a:t> </a:t>
            </a:r>
            <a:r>
              <a:rPr lang="vi-VN" dirty="0" err="1"/>
              <a:t>niềm</a:t>
            </a:r>
            <a:r>
              <a:rPr lang="vi-VN" dirty="0"/>
              <a:t> tin nơi </a:t>
            </a:r>
            <a:r>
              <a:rPr lang="vi-VN" dirty="0" err="1"/>
              <a:t>Chúa</a:t>
            </a:r>
            <a:r>
              <a:rPr lang="vi-V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4790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57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Thánh Ca 715 ÐẶT NIỀM TIN  NƠI CHÚA</vt:lpstr>
      <vt:lpstr>Thật Chúa là  chốn nương thân,  Ngài đến giải phóng  tâm linh đau buồn.</vt:lpstr>
      <vt:lpstr>Dẫu đời sống gian nan, tâm hồn này nhiều khi  héo hắt, đặt niềm tin  nơi Chúa!</vt:lpstr>
      <vt:lpstr>Vững tin vào Chúa luôn! Hỡi tâm hồn đớn đau,  hy vọng nơi Chúa ta,  nơi sức thiêng.</vt:lpstr>
      <vt:lpstr>Dù giữa đời sống  hư vong, Lời Chúa là  tiếng hoan ca trong lòng.</vt:lpstr>
      <vt:lpstr>Chúa hằng đến bên tôi, cho dù nhiều lần tôi  hoang mang lạc đường trong đêm tối.</vt:lpstr>
      <vt:lpstr>Tiếng êm dịu  nhắc khuyên, giúp tôi được vững tin, </vt:lpstr>
      <vt:lpstr>hy vọng trong Chúa ta, trong sức thiêng.  Đặt niềm tin nơi Chúa.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2018-11-12T07:39:52Z</dcterms:modified>
</cp:coreProperties>
</file>