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716</a:t>
            </a:r>
            <a:br/>
            <a:r>
              <a:t>VÂNG THEO CHÚA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ban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hồi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lui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tới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Theo Chúa không e lạc đường, theo Chúa không lo cô đơn, còn gì cho tôi vui hơn Chúa thương.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riêng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sớm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xôi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khiếp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Tháng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,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gần</a:t>
            </a:r>
            <a:r>
              <a:rPr dirty="0"/>
              <a:t>, qua </a:t>
            </a: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truân</a:t>
            </a:r>
            <a:r>
              <a:rPr dirty="0"/>
              <a:t>,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nếm</a:t>
            </a: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chuyện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,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bao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.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chặng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 </a:t>
            </a:r>
            <a:r>
              <a:rPr dirty="0" err="1"/>
              <a:t>sương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riêng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sớm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xôi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khiếp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trao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cây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, </a:t>
            </a:r>
            <a:r>
              <a:rPr dirty="0" err="1"/>
              <a:t>với</a:t>
            </a:r>
            <a:r>
              <a:rPr dirty="0"/>
              <a:t> bao </a:t>
            </a:r>
            <a:r>
              <a:rPr dirty="0" err="1"/>
              <a:t>âu</a:t>
            </a:r>
            <a:r>
              <a:rPr dirty="0"/>
              <a:t> </a:t>
            </a:r>
            <a:r>
              <a:rPr dirty="0" err="1"/>
              <a:t>yếm</a:t>
            </a:r>
            <a:r>
              <a:rPr dirty="0"/>
              <a:t> </a:t>
            </a:r>
            <a:r>
              <a:rPr dirty="0" err="1"/>
              <a:t>dặn</a:t>
            </a:r>
            <a:r>
              <a:rPr dirty="0"/>
              <a:t> </a:t>
            </a:r>
            <a:r>
              <a:rPr dirty="0" err="1"/>
              <a:t>dò</a:t>
            </a:r>
            <a:r>
              <a:rPr dirty="0"/>
              <a:t>: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br>
              <a:rPr lang="en-US" dirty="0"/>
            </a:br>
            <a:r>
              <a:rPr dirty="0"/>
              <a:t>cam go, </a:t>
            </a:r>
            <a:r>
              <a:rPr dirty="0" err="1"/>
              <a:t>đừng</a:t>
            </a:r>
            <a:r>
              <a:rPr dirty="0"/>
              <a:t> </a:t>
            </a:r>
            <a:r>
              <a:rPr dirty="0" err="1"/>
              <a:t>quên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Theo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vai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, </a:t>
            </a:r>
            <a:r>
              <a:rPr dirty="0" err="1"/>
              <a:t>kiên</a:t>
            </a:r>
            <a:r>
              <a:rPr dirty="0"/>
              <a:t> </a:t>
            </a:r>
            <a:r>
              <a:rPr dirty="0" err="1"/>
              <a:t>nhẫn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bươn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hiểu</a:t>
            </a:r>
            <a:r>
              <a:rPr dirty="0"/>
              <a:t> </a:t>
            </a:r>
            <a:r>
              <a:rPr dirty="0" err="1"/>
              <a:t>rằng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mơ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riêng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sớm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bao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xôi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khiếp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159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716 VÂNG THEO CHÚA</vt:lpstr>
      <vt:lpstr>1. Tháng năm đi trên đường trần, Bước tôi theo Chúa thật gần, qua nhiều gian truân, ngày đêm  mưa nắng;</vt:lpstr>
      <vt:lpstr>Tôi nếm bao nhiêu  chuyện buồn, tôi sống trong bao đau thương. Cuộc đời còn nhiều  chặng đường gió sương.</vt:lpstr>
      <vt:lpstr>Không chọn đường riêng cho tôi, mà vâng theo Jêsus thôi. Dù đường muôn lối, sớm tối Ngài đưa dẫn tôi.</vt:lpstr>
      <vt:lpstr>Dù lối đi bao xa xôi,  dù khiếp kinh vây quanh tôi, được bên Chúa  thỏa lòng rồi, Chúa ôi!</vt:lpstr>
      <vt:lpstr>2.  Chúa trao tôi cây  thập tự, với bao âu yếm dặn dò: Trên đường  cam go, đừng quên  yêu Chúa;</vt:lpstr>
      <vt:lpstr>Theo Chúa vai mang  thập tự, kiên nhẫn  bươn theo Jêsus,  hiểu rằng đường đi  không như ước mơ.</vt:lpstr>
      <vt:lpstr>Không chọn đường riêng cho tôi, mà vâng theo Jêsus thôi. Dù đường muôn lối, sớm tối  Ngài đưa dẫn tôi.</vt:lpstr>
      <vt:lpstr>Dù lối đi bao xa xôi,  dù khiếp kinh vây quanh tôi, được bên Chúa  thỏa lòng rồi, Chúa ôi!</vt:lpstr>
      <vt:lpstr>3. Bước theo Jêsus  trọn đời, Chúa ban  thêm sức từng hồi,  đau buồn không lui,  cùng Ngài đi tới.</vt:lpstr>
      <vt:lpstr>Theo Chúa không e lạc đường, theo Chúa không lo cô đơn, còn gì cho tôi vui hơn Chúa thương.</vt:lpstr>
      <vt:lpstr>Không chọn đường riêng cho tôi, mà vâng theo Jêsus thôi. Dù đường muôn lối, sớm tối Ngài đưa dẫn tôi.</vt:lpstr>
      <vt:lpstr>Dù lối đi bao xa xôi,  dù khiếp kinh vây quanh tôi, được bên Chúa  thỏa lòng rồi, Chúa ôi!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2018-11-12T07:41:32Z</dcterms:modified>
</cp:coreProperties>
</file>