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717</a:t>
            </a:r>
            <a:br/>
            <a:r>
              <a:t>VỮNG NIỀM TIN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Mỗi sự việc đời tôi Cha đều biết, những khó nguy Chúa luôn am tường.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 một ngày Ngài kêu tôi về nước, sống với Cha còn đâu lo buồn.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Cha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. Cha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sóc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Tay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Dẫu thân nầy thường xem như nhỏ bé, có đáng chi giữa nơi chợ đời.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trên trời ngày đêm luôn nhìn thấy, mỗi bước tôi và suốt cả đời.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Cha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. Cha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sóc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Tay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cúi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Những nan đề buồn vui tôi chẳng giấu, đến với Cha trình dâng lên Ngài.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Cha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. Cha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sóc</a:t>
            </a:r>
            <a:r>
              <a:rPr dirty="0">
                <a:solidFill>
                  <a:srgbClr val="FFFF00"/>
                </a:solidFill>
              </a:rPr>
              <a:t> 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Tay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166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717 VỮNG NIỀM TIN  </vt:lpstr>
      <vt:lpstr>1. Dẫu thân nầy thường xem như nhỏ bé, có đáng chi giữa nơi chợ đời.</vt:lpstr>
      <vt:lpstr>Chúa trên trời ngày đêm luôn nhìn thấy, mỗi bước tôi và suốt cả đời.</vt:lpstr>
      <vt:lpstr>Cha mến yêu hằng luôn đưa đường. Cha mến yêu hằng săn sóc ta.</vt:lpstr>
      <vt:lpstr>Dẫu cuộc đời toàn là  sóng gió, không sờn nao bền tâm theo Chúa.  Tay Chúa mến yêu mãi đưa đường ta không rời.</vt:lpstr>
      <vt:lpstr>2. Chúa nhân từ hằng nghe tôi cầu xin,  những khi tôi cúi  bên chân Ngài.</vt:lpstr>
      <vt:lpstr>Những nan đề buồn vui tôi chẳng giấu, đến với Cha trình dâng lên Ngài.</vt:lpstr>
      <vt:lpstr>Cha mến yêu hằng luôn đưa đường. Cha mến yêu hằng săn sóc ta.</vt:lpstr>
      <vt:lpstr>Dẫu cuộc đời toàn là  sóng gió, không sờn nao bền tâm theo Chúa.  Tay Chúa mến yêu mãi đưa đường ta không rời.</vt:lpstr>
      <vt:lpstr>3. Mỗi sự việc đời tôi Cha đều biết, những khó nguy Chúa luôn am tường.</vt:lpstr>
      <vt:lpstr>Có một ngày Ngài kêu tôi về nước, sống với Cha còn đâu lo buồn.</vt:lpstr>
      <vt:lpstr>Cha mến yêu hằng luôn đưa đường. Cha mến yêu hằng săn sóc ta.</vt:lpstr>
      <vt:lpstr>Dẫu cuộc đời toàn là  sóng gió, không sờn nao bền tâm theo Chúa.  Tay Chúa mến yêu mãi đưa đường ta không rời.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2018-11-12T07:43:19Z</dcterms:modified>
</cp:coreProperties>
</file>