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718</a:t>
            </a:r>
            <a:br/>
            <a:r>
              <a:t>ÁI TỪ CỨU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Ðã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đắm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. </a:t>
            </a:r>
            <a:r>
              <a:rPr dirty="0" err="1"/>
              <a:t>Bờ</a:t>
            </a:r>
            <a:r>
              <a:rPr dirty="0"/>
              <a:t> an </a:t>
            </a:r>
            <a:r>
              <a:rPr dirty="0" err="1"/>
              <a:t>ninh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DFD0-2173-4551-8E95-668E679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lún</a:t>
            </a:r>
            <a:r>
              <a:rPr lang="en-GB" dirty="0"/>
              <a:t> </a:t>
            </a:r>
            <a:r>
              <a:rPr lang="en-GB" dirty="0" err="1"/>
              <a:t>sâu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bến</a:t>
            </a:r>
            <a:r>
              <a:rPr lang="en-GB" dirty="0"/>
              <a:t> </a:t>
            </a:r>
            <a:r>
              <a:rPr lang="en-GB" dirty="0" err="1"/>
              <a:t>mê</a:t>
            </a:r>
            <a:r>
              <a:rPr lang="en-GB" dirty="0"/>
              <a:t>.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đâu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dám</a:t>
            </a:r>
            <a:r>
              <a:rPr lang="en-GB" dirty="0"/>
              <a:t> mong quay </a:t>
            </a:r>
            <a:r>
              <a:rPr lang="en-GB" dirty="0" err="1"/>
              <a:t>về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87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Nhưng tiếng tuyệt vọng tôi khóc than dội vang đến Chúa dại dương. Ngài vực tôi khỏi Sa-tan tôi hiện thái 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Ðã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Tôi kính dâng lòng tôi Chúa ôi! Nguyện luôn đi theo Chúa thôi. Tôi sống trong Ngài vui thỏa thay. Hằng ca hát tôn vinh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đều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riêng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718 ÁI TỪ CỨU TÔI</vt:lpstr>
      <vt:lpstr>1.  Xưa biển ô tội tôi  đắm sâu. Bờ an ninh không thấy đâu. </vt:lpstr>
      <vt:lpstr>Tôi lún sâu vào trong  bến mê. Còn đâu  dám mong quay về!</vt:lpstr>
      <vt:lpstr>Nhưng tiếng tuyệt vọng tôi khóc than dội vang đến Chúa dại dương. Ngài vực tôi khỏi Sa-tan tôi hiện thái an.</vt:lpstr>
      <vt:lpstr>Ái Từ cứu tôi!  Ái từ cứu tôi! Thật chỉ có  tình thương thôi,  Ái từ cứu tôi!</vt:lpstr>
      <vt:lpstr>Ái Từ cứu tôi!  Ái từ cứu tôi! Thật chỉ có tình thương thôi  Ðã cứu vớt tôi.</vt:lpstr>
      <vt:lpstr>2. Tôi kính dâng lòng tôi Chúa ôi! Nguyện luôn đi theo Chúa thôi. Tôi sống trong Ngài vui thỏa thay. Hằng ca hát tôn vinh Ngài.</vt:lpstr>
      <vt:lpstr>Công tác tôi, bài ca của tôi, đều thuộc riêng của Ngài thôi. Nguyện dâng lên cho ái tâm Ngài,  duy Ngài Chúa ôi.</vt:lpstr>
      <vt:lpstr>Ái Từ cứu tôi!  Ái từ cứu tôi!  Thật chỉ có tình thương thôi, Ái từ cứu tôi!</vt:lpstr>
      <vt:lpstr>Ái Từ cứu tôi!  Ái từ cứu tôi! Thật chỉ có tình thương thôi  Ðã cứu vớt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2018-11-12T07:45:53Z</dcterms:modified>
</cp:coreProperties>
</file>