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70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719</a:t>
            </a:r>
            <a:br/>
            <a:r>
              <a:t>HÃY TIN NƠI NGÀI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tin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Nắng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dù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nhiều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mây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mưa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đấy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Bền</a:t>
            </a:r>
            <a:r>
              <a:rPr dirty="0">
                <a:solidFill>
                  <a:srgbClr val="FFFF00"/>
                </a:solidFill>
              </a:rPr>
              <a:t> tin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Đừng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giờ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phai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3.Bạn </a:t>
            </a:r>
            <a:r>
              <a:rPr dirty="0" err="1"/>
              <a:t>ơi</a:t>
            </a:r>
            <a:r>
              <a:rPr dirty="0"/>
              <a:t>! </a:t>
            </a:r>
            <a:r>
              <a:rPr dirty="0" err="1"/>
              <a:t>Đức</a:t>
            </a:r>
            <a:r>
              <a:rPr dirty="0"/>
              <a:t> tin </a:t>
            </a:r>
            <a:r>
              <a:rPr dirty="0" err="1"/>
              <a:t>thường</a:t>
            </a:r>
            <a:r>
              <a:rPr dirty="0"/>
              <a:t> </a:t>
            </a:r>
            <a:r>
              <a:rPr dirty="0" err="1"/>
              <a:t>đem</a:t>
            </a:r>
            <a:r>
              <a:rPr dirty="0"/>
              <a:t> </a:t>
            </a:r>
            <a:r>
              <a:rPr dirty="0" err="1"/>
              <a:t>toàn</a:t>
            </a:r>
            <a:r>
              <a:rPr dirty="0"/>
              <a:t> </a:t>
            </a:r>
            <a:r>
              <a:rPr dirty="0" err="1"/>
              <a:t>thắng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thì</a:t>
            </a:r>
            <a:r>
              <a:rPr dirty="0"/>
              <a:t> </a:t>
            </a:r>
            <a:r>
              <a:rPr dirty="0" err="1"/>
              <a:t>giờ</a:t>
            </a:r>
            <a:r>
              <a:rPr dirty="0"/>
              <a:t>.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Cha </a:t>
            </a:r>
            <a:br>
              <a:rPr lang="en-US" dirty="0"/>
            </a:br>
            <a:r>
              <a:rPr dirty="0" err="1"/>
              <a:t>toàn</a:t>
            </a:r>
            <a:r>
              <a:rPr dirty="0"/>
              <a:t> </a:t>
            </a:r>
            <a:r>
              <a:rPr dirty="0" err="1"/>
              <a:t>năng</a:t>
            </a:r>
            <a:r>
              <a:rPr dirty="0"/>
              <a:t> </a:t>
            </a:r>
            <a:r>
              <a:rPr dirty="0" err="1"/>
              <a:t>đầy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xót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Niềm</a:t>
            </a:r>
            <a:r>
              <a:rPr dirty="0"/>
              <a:t> </a:t>
            </a:r>
            <a:r>
              <a:rPr dirty="0" err="1"/>
              <a:t>kinh</a:t>
            </a:r>
            <a:r>
              <a:rPr dirty="0"/>
              <a:t> </a:t>
            </a:r>
            <a:r>
              <a:rPr dirty="0" err="1"/>
              <a:t>hãi</a:t>
            </a:r>
            <a:r>
              <a:rPr dirty="0"/>
              <a:t>, lo </a:t>
            </a:r>
            <a:r>
              <a:rPr dirty="0" err="1"/>
              <a:t>buồn</a:t>
            </a:r>
            <a:r>
              <a:rPr dirty="0"/>
              <a:t>, </a:t>
            </a:r>
            <a:br>
              <a:rPr lang="en-US" dirty="0"/>
            </a:br>
            <a:r>
              <a:rPr dirty="0"/>
              <a:t>ô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tan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mây</a:t>
            </a:r>
            <a:r>
              <a:rPr dirty="0"/>
              <a:t> </a:t>
            </a:r>
            <a:r>
              <a:rPr dirty="0" err="1"/>
              <a:t>mờ</a:t>
            </a:r>
            <a:r>
              <a:rPr dirty="0"/>
              <a:t>. </a:t>
            </a:r>
            <a:r>
              <a:rPr dirty="0" err="1"/>
              <a:t>Nhờ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Vua</a:t>
            </a:r>
            <a:r>
              <a:rPr dirty="0"/>
              <a:t> </a:t>
            </a:r>
            <a:r>
              <a:rPr dirty="0" err="1"/>
              <a:t>chiến</a:t>
            </a:r>
            <a:r>
              <a:rPr dirty="0"/>
              <a:t> </a:t>
            </a:r>
            <a:r>
              <a:rPr dirty="0" err="1"/>
              <a:t>thắng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quang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ngàn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tin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Nắng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dù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nhiều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mây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mưa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đấy</a:t>
            </a:r>
            <a:r>
              <a:rPr dirty="0">
                <a:solidFill>
                  <a:srgbClr val="FFFF00"/>
                </a:solidFill>
              </a:rPr>
              <a:t>!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Bền</a:t>
            </a:r>
            <a:r>
              <a:rPr dirty="0">
                <a:solidFill>
                  <a:srgbClr val="FFFF00"/>
                </a:solidFill>
              </a:rPr>
              <a:t> tin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Đừng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giờ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phai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Bạn ơi! Có khi nào nghe lòng vỡ tan bao hy vọng? Và bao công việc như qua đi vô ích không còn?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Rồi muôn gánh đau buồn quay cuồng khiến tâm linh hao mòn. Bạn lo âu không chiến thắng khi thử thách tràn tuôn?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tin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Nắng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dù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nhiều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mây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mưa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đấy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Bền</a:t>
            </a:r>
            <a:r>
              <a:rPr dirty="0">
                <a:solidFill>
                  <a:srgbClr val="FFFF00"/>
                </a:solidFill>
              </a:rPr>
              <a:t> tin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Đừng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giờ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phai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Màn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khiếp</a:t>
            </a:r>
            <a:r>
              <a:rPr dirty="0"/>
              <a:t> </a:t>
            </a:r>
            <a:r>
              <a:rPr dirty="0" err="1"/>
              <a:t>kinh</a:t>
            </a:r>
            <a:r>
              <a:rPr dirty="0"/>
              <a:t> </a:t>
            </a:r>
            <a:r>
              <a:rPr dirty="0" err="1"/>
              <a:t>thường</a:t>
            </a:r>
            <a:r>
              <a:rPr dirty="0"/>
              <a:t> bao </a:t>
            </a:r>
            <a:r>
              <a:rPr dirty="0" err="1"/>
              <a:t>trùm</a:t>
            </a:r>
            <a:r>
              <a:rPr dirty="0"/>
              <a:t> </a:t>
            </a:r>
            <a:r>
              <a:rPr dirty="0" err="1"/>
              <a:t>trước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ban </a:t>
            </a:r>
            <a:r>
              <a:rPr dirty="0" err="1"/>
              <a:t>mai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,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20D2-9C2E-4748-98C1-7A6B83DA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Rồi</a:t>
            </a:r>
            <a:r>
              <a:rPr lang="en-GB" dirty="0"/>
              <a:t> </a:t>
            </a:r>
            <a:r>
              <a:rPr lang="en-GB" dirty="0" err="1"/>
              <a:t>trên</a:t>
            </a:r>
            <a:r>
              <a:rPr lang="en-GB" dirty="0"/>
              <a:t> </a:t>
            </a:r>
            <a:r>
              <a:rPr lang="en-GB" dirty="0" err="1"/>
              <a:t>không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bừng</a:t>
            </a:r>
            <a:r>
              <a:rPr lang="en-GB" dirty="0"/>
              <a:t> </a:t>
            </a:r>
            <a:r>
              <a:rPr lang="en-GB" dirty="0" err="1"/>
              <a:t>lên</a:t>
            </a:r>
            <a:r>
              <a:rPr lang="en-GB" dirty="0"/>
              <a:t> </a:t>
            </a:r>
            <a:r>
              <a:rPr lang="en-GB" dirty="0" err="1"/>
              <a:t>vinh</a:t>
            </a:r>
            <a:r>
              <a:rPr lang="en-GB" dirty="0"/>
              <a:t> </a:t>
            </a:r>
            <a:r>
              <a:rPr lang="en-GB" dirty="0" err="1"/>
              <a:t>quang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soi</a:t>
            </a:r>
            <a:r>
              <a:rPr lang="en-GB" dirty="0"/>
              <a:t> </a:t>
            </a:r>
            <a:r>
              <a:rPr lang="en-GB" dirty="0" err="1"/>
              <a:t>sáng</a:t>
            </a:r>
            <a:r>
              <a:rPr lang="en-GB" dirty="0"/>
              <a:t> </a:t>
            </a:r>
            <a:r>
              <a:rPr lang="en-GB" dirty="0" err="1"/>
              <a:t>muôn</a:t>
            </a:r>
            <a:r>
              <a:rPr lang="en-GB" dirty="0"/>
              <a:t> </a:t>
            </a:r>
            <a:r>
              <a:rPr lang="en-GB" dirty="0" err="1"/>
              <a:t>bề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0277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Vì</a:t>
            </a:r>
            <a:r>
              <a:rPr dirty="0"/>
              <a:t> Cha </a:t>
            </a:r>
            <a:r>
              <a:rPr dirty="0" err="1"/>
              <a:t>hứa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suốt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cuộc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hành</a:t>
            </a:r>
            <a:r>
              <a:rPr dirty="0"/>
              <a:t> </a:t>
            </a:r>
            <a:r>
              <a:rPr dirty="0" err="1"/>
              <a:t>trình</a:t>
            </a:r>
            <a:r>
              <a:rPr dirty="0"/>
              <a:t>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2E1F-9050-4065-A6BD-24D49A88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Mọi</a:t>
            </a:r>
            <a:r>
              <a:rPr lang="vi-VN" dirty="0"/>
              <a:t> đau thương luôn </a:t>
            </a:r>
            <a:br>
              <a:rPr lang="en-US" dirty="0"/>
            </a:br>
            <a:r>
              <a:rPr lang="vi-VN" dirty="0" err="1"/>
              <a:t>giúp</a:t>
            </a:r>
            <a:r>
              <a:rPr lang="vi-VN" dirty="0"/>
              <a:t> nâng cao </a:t>
            </a:r>
            <a:br>
              <a:rPr lang="en-US" dirty="0"/>
            </a:br>
            <a:r>
              <a:rPr lang="vi-VN" dirty="0" err="1"/>
              <a:t>đời</a:t>
            </a:r>
            <a:r>
              <a:rPr lang="vi-VN" dirty="0"/>
              <a:t> </a:t>
            </a:r>
            <a:r>
              <a:rPr lang="vi-VN" dirty="0" err="1"/>
              <a:t>sống</a:t>
            </a:r>
            <a:r>
              <a:rPr lang="vi-VN" dirty="0"/>
              <a:t> </a:t>
            </a:r>
            <a:r>
              <a:rPr lang="vi-VN" dirty="0" err="1"/>
              <a:t>thuộc</a:t>
            </a:r>
            <a:r>
              <a:rPr lang="vi-VN" dirty="0"/>
              <a:t> linh.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686502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7</TotalTime>
  <Words>201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Presentation1</vt:lpstr>
      <vt:lpstr>Thánh Ca 719 HÃY TIN NƠI NGÀI  </vt:lpstr>
      <vt:lpstr>1. Bạn ơi! Có khi nào nghe lòng vỡ tan bao hy vọng? Và bao công việc như qua đi vô ích không còn?</vt:lpstr>
      <vt:lpstr>Rồi muôn gánh đau buồn quay cuồng khiến tâm linh hao mòn. Bạn lo âu không chiến thắng khi thử thách tràn tuôn?</vt:lpstr>
      <vt:lpstr>Hãy tin nơi Ngài. Nắng lên ngày mai, dù trời nhiều mây, mưa không rơi mãi.</vt:lpstr>
      <vt:lpstr>Chúa có chương trình dành cho bạn đấy!  Bền tin nơi Chúa.  Đừng bao giờ phai.</vt:lpstr>
      <vt:lpstr>2. Màn đêm khiếp kinh thường bao trùm trước khi ban mai về, </vt:lpstr>
      <vt:lpstr>Rồi trên không  bừng lên vinh quang  soi sáng muôn bề.</vt:lpstr>
      <vt:lpstr>Vì Cha hứa đêm ngày đưa bạn suốt trong cuộc  hành trình. </vt:lpstr>
      <vt:lpstr>Mọi đau thương luôn  giúp nâng cao  đời sống thuộc linh.</vt:lpstr>
      <vt:lpstr>Hãy tin nơi Ngài. Nắng lên ngày mai, dù trời nhiều mây, mưa không rơi mãi.</vt:lpstr>
      <vt:lpstr>Chúa có chương trình dành cho bạn đấy!  Bền tin nơi Chúa.  Đừng bao giờ phai.</vt:lpstr>
      <vt:lpstr>3.Bạn ơi! Đức tin thường đem toàn thắng trong mọi thì giờ. Ngài là Cha  toàn năng đầy lòng thương xót nhân từ.</vt:lpstr>
      <vt:lpstr>Niềm kinh hãi, lo buồn,  ô tội sẽ tan theo mây mờ. Nhờ ơn Vua chiến thắng vinh quang từ muôn  ngàn xưa.</vt:lpstr>
      <vt:lpstr>Hãy tin nơi Ngài. Nắng lên ngày mai, dù trời nhiều mây, mưa không rơi mãi.</vt:lpstr>
      <vt:lpstr>Chúa có chương trình dành cho bạn đấy!  Bền tin nơi Chúa.  Đừng bao giờ phai.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2018-11-12T07:48:44Z</dcterms:modified>
</cp:coreProperties>
</file>