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720</a:t>
            </a:r>
            <a:br>
              <a:rPr dirty="0"/>
            </a:br>
            <a:r>
              <a:rPr dirty="0"/>
              <a:t>TÔI BIẾT ÐẤNG </a:t>
            </a:r>
            <a:br>
              <a:rPr lang="en-US" dirty="0"/>
            </a:br>
            <a:r>
              <a:rPr dirty="0"/>
              <a:t>NẮM GIỮ TƯƠNG LAI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04C7-F514-42FD-B003-73A68F8D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Tình</a:t>
            </a:r>
            <a:r>
              <a:rPr lang="en-GB" dirty="0"/>
              <a:t> </a:t>
            </a:r>
            <a:r>
              <a:rPr lang="en-GB" dirty="0" err="1"/>
              <a:t>yêu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thắm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dâng</a:t>
            </a:r>
            <a:r>
              <a:rPr lang="en-GB" dirty="0"/>
              <a:t> </a:t>
            </a:r>
            <a:r>
              <a:rPr lang="en-GB" dirty="0" err="1"/>
              <a:t>tràn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64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bao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nghèo</a:t>
            </a:r>
            <a:r>
              <a:rPr dirty="0"/>
              <a:t> </a:t>
            </a:r>
            <a:r>
              <a:rPr dirty="0" err="1"/>
              <a:t>đói</a:t>
            </a:r>
            <a:r>
              <a:rPr dirty="0"/>
              <a:t>?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no </a:t>
            </a:r>
            <a:r>
              <a:rPr dirty="0" err="1"/>
              <a:t>lành</a:t>
            </a:r>
            <a:r>
              <a:rPr dirty="0"/>
              <a:t>? </a:t>
            </a:r>
            <a:br>
              <a:rPr lang="en-US" dirty="0"/>
            </a:b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! </a:t>
            </a:r>
            <a:r>
              <a:rPr dirty="0" err="1"/>
              <a:t>Ðường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,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an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bao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nếp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/>
              <a:t>sang </a:t>
            </a:r>
            <a:r>
              <a:rPr dirty="0" err="1"/>
              <a:t>giàu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tím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hay.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lo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sau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nhủ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: “Ta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con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vì</a:t>
            </a:r>
            <a:r>
              <a:rPr dirty="0"/>
              <a:t> Ta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bao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Ðời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nay, </a:t>
            </a:r>
            <a:br>
              <a:rPr lang="en-US" dirty="0"/>
            </a:b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vơi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,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đó</a:t>
            </a:r>
            <a:r>
              <a:rPr dirty="0"/>
              <a:t> </a:t>
            </a:r>
            <a:r>
              <a:rPr dirty="0" err="1"/>
              <a:t>vầng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khóc</a:t>
            </a:r>
            <a:r>
              <a:rPr dirty="0"/>
              <a:t> than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239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720 TÔI BIẾT ÐẤNG  NẮM GIỮ TƯƠNG LAI </vt:lpstr>
      <vt:lpstr>1. Dù không biết ngày mai sẽ thế nào, tôi chỉ sống nếp sống mỗi ngày.  Tôi không mơ nơi  sang giàu huy hoàng.</vt:lpstr>
      <vt:lpstr>Chân trời tím đổi thay nào hay. Lòng không lo  ngày sau sẽ thế nào.</vt:lpstr>
      <vt:lpstr>Tôi chỉ nghe tiếng Chúa nhủ khuyên: “Ta đang đi với con trong cuộc đời,  vì Ta biết trước con  mỗi điều”.</vt:lpstr>
      <vt:lpstr>Tương lai tôi còn có bao lo buồn, nhưng tâm hồn vẫn luôn bình an.</vt:lpstr>
      <vt:lpstr>Vì tôi biết Chúa nắm tương lai mình, và tôi biết Người đi trước tôi.</vt:lpstr>
      <vt:lpstr>2.  Ðời tôi nay,  ngày tươi sáng hơn nhiều,  chân dường như bước nơi thiên thành.</vt:lpstr>
      <vt:lpstr>Trên vai tôi bao gánh nặng vơi dần, mây mờ biến tươi hơn đẹp hơn. Tại nơi đó vầng quang Chúa không tàn.</vt:lpstr>
      <vt:lpstr>Không còn tiếng khóc than đau buồn,  muôn vinh quang  vây quanh tôi không rời. </vt:lpstr>
      <vt:lpstr>Tình yêu Chúa thắm thiết dâng tràn.</vt:lpstr>
      <vt:lpstr>Tương lai tôi còn có bao lo buồn, nhưng tâm hồn vẫn luôn bình an.</vt:lpstr>
      <vt:lpstr>Vì tôi biết Chúa nắm tương lai mình, và tôi biết Người đi trước tôi.</vt:lpstr>
      <vt:lpstr>3. Dù không biết ngày mai sẽ thế nào, sẽ nghèo đói? sẽ luôn no lành?  Như chim kia Chúa  đêm ngày dắt dìu.</vt:lpstr>
      <vt:lpstr>Tâm tình Chúa trên tôi  đẹp sao! Ðường tôi đi dù gặp lắm nguy nan,  trong lửa cháy,  nước tuôn ngập tràn.</vt:lpstr>
      <vt:lpstr>Nhưng Jêsus giúp tôi trong mỗi đường, đời tôi luôn sống trong an lành.</vt:lpstr>
      <vt:lpstr>Tương lai tôi còn có bao lo buồn, nhưng tâm hồn vẫn luôn bình an.</vt:lpstr>
      <vt:lpstr>Vì tôi biết Chúa nắm tương lai mình, và tôi biết Người đi trước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2018-11-12T07:50:46Z</dcterms:modified>
</cp:coreProperties>
</file>