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721</a:t>
            </a:r>
            <a:br/>
            <a:r>
              <a:t>THUẬN PHỤC Ý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ý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3.Lòng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thuận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br>
              <a:rPr lang="en-US" dirty="0"/>
            </a:br>
            <a:r>
              <a:rPr dirty="0"/>
              <a:t>ý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bao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tiếc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. </a:t>
            </a:r>
            <a:r>
              <a:rPr dirty="0" err="1"/>
              <a:t>Thuận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</a:t>
            </a:r>
            <a:r>
              <a:rPr dirty="0" err="1"/>
              <a:t>muốn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lâng</a:t>
            </a:r>
            <a:r>
              <a:rPr dirty="0"/>
              <a:t> </a:t>
            </a:r>
            <a:r>
              <a:rPr dirty="0" err="1"/>
              <a:t>lâng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tơ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xảy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trong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so </a:t>
            </a:r>
            <a:r>
              <a:rPr dirty="0" err="1">
                <a:solidFill>
                  <a:srgbClr val="FFFF00"/>
                </a:solidFill>
              </a:rPr>
              <a:t>tặng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ý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4.Trọn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tụng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đưa dắt tôi vượt thung lũng hoang vu đầy nước mắt. Cùng tôi bước đến chốn đồi xanh nắng vàng vây quanh.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tánh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xảy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so </a:t>
            </a:r>
            <a:r>
              <a:rPr dirty="0" err="1">
                <a:solidFill>
                  <a:srgbClr val="FFFF00"/>
                </a:solidFill>
              </a:rPr>
              <a:t>tặng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ý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1.Ngày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kiêu</a:t>
            </a:r>
            <a:r>
              <a:rPr dirty="0"/>
              <a:t> </a:t>
            </a:r>
            <a:r>
              <a:rPr dirty="0" err="1"/>
              <a:t>hãnh</a:t>
            </a:r>
            <a:r>
              <a:rPr dirty="0"/>
              <a:t> </a:t>
            </a:r>
            <a:r>
              <a:rPr dirty="0" err="1"/>
              <a:t>thích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br>
              <a:rPr lang="en-US" dirty="0"/>
            </a:br>
            <a:r>
              <a:rPr dirty="0"/>
              <a:t>ý </a:t>
            </a:r>
            <a:r>
              <a:rPr dirty="0" err="1"/>
              <a:t>muốn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Đi theo lối riêng bao lần Cứu Chúa yêu thương buồn.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tánh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xảy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so </a:t>
            </a:r>
            <a:r>
              <a:rPr dirty="0" err="1">
                <a:solidFill>
                  <a:srgbClr val="FFFF00"/>
                </a:solidFill>
              </a:rPr>
              <a:t>tặng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ý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2.Lòng tôi nguôi đi dần bao mỗi khát vọng xưa giấu kín, đôi tay cùng buông ra nhiều thứ mắt tôi ưa nhìn.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Còn</a:t>
            </a:r>
            <a:r>
              <a:rPr dirty="0"/>
              <a:t> con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bao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quyến</a:t>
            </a:r>
            <a:r>
              <a:rPr dirty="0"/>
              <a:t> </a:t>
            </a:r>
            <a:r>
              <a:rPr dirty="0" err="1"/>
              <a:t>luyến</a:t>
            </a:r>
            <a:r>
              <a:rPr dirty="0"/>
              <a:t>,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nguyền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xảy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so </a:t>
            </a:r>
            <a:r>
              <a:rPr dirty="0" err="1">
                <a:solidFill>
                  <a:srgbClr val="FFFF00"/>
                </a:solidFill>
              </a:rPr>
              <a:t>tặng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228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721 THUẬN PHỤC Ý CHÚA</vt:lpstr>
      <vt:lpstr>1.Ngày xưa ấy tôi thường kiêu hãnh thích làm theo  ý muốn. </vt:lpstr>
      <vt:lpstr>Đi theo lối riêng bao lần Cứu Chúa yêu thương buồn.</vt:lpstr>
      <vt:lpstr>Từ khi thấy bóng thập tự giá Chúa đau nhục thay tôi. Lòng tan vỡ hết  tánh tình xưa Chúa  ngự trong tôi.</vt:lpstr>
      <vt:lpstr>Những mất mát nhọc nhằn đau đớn xảy ra trong  đời tôi, chẳng đáng so tặng vật Ngài ban cho tôi, Chúa ôi!</vt:lpstr>
      <vt:lpstr>Hồn linh tôi nay được  yên nghỉ giống cánh chim bay về tổ ấm, lúc chính tôi thuận phục theo ý  Chúa Trời.</vt:lpstr>
      <vt:lpstr>2.Lòng tôi nguôi đi dần bao mỗi khát vọng xưa giấu kín, đôi tay cùng buông ra nhiều thứ mắt tôi ưa nhìn.</vt:lpstr>
      <vt:lpstr>Còn con tim mang  tình yêu thế gian bao ngày quyến luyến, giờ thôi hết Chúa hỡi nguyền nâng linh hồn tôi lên.</vt:lpstr>
      <vt:lpstr>Những mất mát nhọc nhằn đau đớn xảy ra trong  đời tôi, chẳng đáng so tặng vật Ngài ban cho tôi, Chúa ôi!</vt:lpstr>
      <vt:lpstr>Hồn linh tôi nay được  yên nghỉ giống cánh chim bay về tổ ấm, lúc chính tôi thuận phục theo ý  Chúa Trời.</vt:lpstr>
      <vt:lpstr>3.Lòng tôi nghe êm dịu thay lúc biết thuận theo  ý Chúa. Tâm linh thỏa vui chưa từng có trước đây bao giờ.</vt:lpstr>
      <vt:lpstr>Đời tôi xin dâng trọn cho Chúa không khi nào  tiếc nhớ. Thuận theo ý muốn Chúa lòng lâng lâng nhẹ như tơ. </vt:lpstr>
      <vt:lpstr>Những mất mát nhọc nhằn đau đớn xảy ra trong  đời tôi, chẳng đáng so tặng vật Ngài ban cho tôi, Chúa ôi!</vt:lpstr>
      <vt:lpstr>Hồn linh tôi nay được  yên nghỉ giống cánh chim bay về tổ ấm, lúc chính tôi thuận phục theo ý  Chúa Trời.</vt:lpstr>
      <vt:lpstr>4.Trọn đời tôi dâng lời ca hát chúc tụng danh  Chúa Thánh. Đi theo Chúa suốt trong ngày tháng bước chân lữ hành.</vt:lpstr>
      <vt:lpstr>Ngài đưa dắt tôi vượt thung lũng hoang vu đầy nước mắt. Cùng tôi bước đến chốn đồi xanh nắng vàng vây quanh.</vt:lpstr>
      <vt:lpstr>Từ khi thấy bóng thập tự giá Chúa đau nhục thay tôi. Lòng tan vỡ hết  tánh tình xưa Chúa  ngự trong tôi.</vt:lpstr>
      <vt:lpstr>Những mất mát nhọc nhằn đau đớn xảy ra trong  đời tôi, chẳng đáng so tặng vật Ngài ban cho tôi, Chúa ôi!</vt:lpstr>
      <vt:lpstr>Hồn linh tôi nay được yên nghỉ giống cánh chim bay về tổ ấm, lúc chính tôi thuận phục theo ý  Chúa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2018-11-12T07:53:21Z</dcterms:modified>
</cp:coreProperties>
</file>