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722</a:t>
            </a:r>
            <a:br/>
            <a:r>
              <a:t>CHỈ TIN CẬY CHÚA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Cậy</a:t>
            </a:r>
            <a:r>
              <a:rPr dirty="0"/>
              <a:t> tin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, </a:t>
            </a:r>
            <a:r>
              <a:rPr dirty="0" err="1"/>
              <a:t>mỗi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đời.Cậy</a:t>
            </a:r>
            <a:r>
              <a:rPr dirty="0"/>
              <a:t> tin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chí</a:t>
            </a:r>
            <a:r>
              <a:rPr dirty="0"/>
              <a:t> </a:t>
            </a:r>
            <a:r>
              <a:rPr dirty="0" err="1"/>
              <a:t>ái</a:t>
            </a:r>
            <a:r>
              <a:rPr lang="en-US"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bài</a:t>
            </a:r>
            <a:r>
              <a:rPr dirty="0"/>
              <a:t> ca.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phong</a:t>
            </a:r>
            <a:r>
              <a:rPr dirty="0"/>
              <a:t> </a:t>
            </a:r>
            <a:r>
              <a:rPr dirty="0" err="1"/>
              <a:t>ba</a:t>
            </a:r>
            <a:r>
              <a:rPr dirty="0"/>
              <a:t> </a:t>
            </a:r>
            <a:r>
              <a:rPr dirty="0" err="1"/>
              <a:t>bão</a:t>
            </a:r>
            <a:r>
              <a:rPr dirty="0"/>
              <a:t> </a:t>
            </a:r>
            <a:r>
              <a:rPr dirty="0" err="1"/>
              <a:t>táp</a:t>
            </a:r>
            <a:r>
              <a:rPr dirty="0"/>
              <a:t> </a:t>
            </a:r>
            <a:r>
              <a:rPr dirty="0" err="1"/>
              <a:t>gió</a:t>
            </a:r>
            <a:r>
              <a:rPr dirty="0"/>
              <a:t> </a:t>
            </a:r>
            <a:r>
              <a:rPr dirty="0" err="1"/>
              <a:t>cuốnở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ta,luôn</a:t>
            </a:r>
            <a:r>
              <a:rPr dirty="0"/>
              <a:t> tin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. </a:t>
            </a:r>
            <a:r>
              <a:rPr dirty="0" err="1"/>
              <a:t>Chắc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lìa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thânChúa</a:t>
            </a:r>
            <a:r>
              <a:rPr dirty="0"/>
              <a:t> </a:t>
            </a:r>
            <a:r>
              <a:rPr dirty="0" err="1"/>
              <a:t>khắng</a:t>
            </a:r>
            <a:r>
              <a:rPr dirty="0"/>
              <a:t> </a:t>
            </a:r>
            <a:r>
              <a:rPr dirty="0" err="1"/>
              <a:t>khít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ta .</a:t>
            </a:r>
            <a:br>
              <a:rPr lang="en-US" dirty="0"/>
            </a:b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lìa</a:t>
            </a:r>
            <a:r>
              <a:rPr dirty="0"/>
              <a:t> </a:t>
            </a:r>
            <a:r>
              <a:rPr dirty="0" err="1"/>
              <a:t>xa</a:t>
            </a:r>
            <a:r>
              <a:rPr lang="en-US" dirty="0"/>
              <a:t> </a:t>
            </a:r>
            <a:r>
              <a:rPr dirty="0" err="1"/>
              <a:t>Jêsus</a:t>
            </a:r>
            <a:r>
              <a:rPr dirty="0"/>
              <a:t> ở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hoài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phong</a:t>
            </a:r>
            <a:r>
              <a:rPr dirty="0"/>
              <a:t> </a:t>
            </a:r>
            <a:r>
              <a:rPr dirty="0" err="1"/>
              <a:t>ba</a:t>
            </a:r>
            <a:r>
              <a:rPr dirty="0"/>
              <a:t> </a:t>
            </a:r>
            <a:r>
              <a:rPr dirty="0" err="1"/>
              <a:t>bão</a:t>
            </a:r>
            <a:r>
              <a:rPr dirty="0"/>
              <a:t> </a:t>
            </a:r>
            <a:r>
              <a:rPr dirty="0" err="1"/>
              <a:t>táp</a:t>
            </a:r>
            <a:r>
              <a:rPr dirty="0"/>
              <a:t> </a:t>
            </a:r>
            <a:r>
              <a:rPr dirty="0" err="1"/>
              <a:t>gió</a:t>
            </a:r>
            <a:r>
              <a:rPr dirty="0"/>
              <a:t> </a:t>
            </a:r>
            <a:r>
              <a:rPr dirty="0" err="1"/>
              <a:t>cuốn</a:t>
            </a:r>
            <a:r>
              <a:rPr lang="en-US" dirty="0"/>
              <a:t> </a:t>
            </a:r>
            <a:r>
              <a:rPr dirty="0"/>
              <a:t>ở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đi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ta,luôn</a:t>
            </a:r>
            <a:r>
              <a:rPr dirty="0"/>
              <a:t> tin </a:t>
            </a:r>
            <a:r>
              <a:rPr dirty="0" err="1"/>
              <a:t>nơi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Chắc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lìa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Cậy</a:t>
            </a:r>
            <a:r>
              <a:rPr dirty="0"/>
              <a:t> tin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, </a:t>
            </a:r>
            <a:r>
              <a:rPr dirty="0" err="1"/>
              <a:t>mỗi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đi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đời.Dù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nguy</a:t>
            </a:r>
            <a:r>
              <a:rPr dirty="0"/>
              <a:t> </a:t>
            </a:r>
            <a:r>
              <a:rPr dirty="0" err="1"/>
              <a:t>khốn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phá</a:t>
            </a:r>
            <a:r>
              <a:rPr dirty="0"/>
              <a:t> </a:t>
            </a:r>
            <a:r>
              <a:rPr dirty="0" err="1"/>
              <a:t>khuấy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ban </a:t>
            </a:r>
            <a:r>
              <a:rPr dirty="0" err="1"/>
              <a:t>bình</a:t>
            </a:r>
            <a:r>
              <a:rPr dirty="0"/>
              <a:t> an.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buồn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hay </a:t>
            </a:r>
            <a:r>
              <a:rPr dirty="0" err="1"/>
              <a:t>bão</a:t>
            </a:r>
            <a:r>
              <a:rPr dirty="0"/>
              <a:t> </a:t>
            </a:r>
            <a:r>
              <a:rPr dirty="0" err="1"/>
              <a:t>táp</a:t>
            </a:r>
            <a:r>
              <a:rPr dirty="0"/>
              <a:t> </a:t>
            </a:r>
            <a:r>
              <a:rPr dirty="0" err="1"/>
              <a:t>gió</a:t>
            </a:r>
            <a:r>
              <a:rPr dirty="0"/>
              <a:t> </a:t>
            </a:r>
            <a:r>
              <a:rPr dirty="0" err="1"/>
              <a:t>cuốn</a:t>
            </a:r>
            <a:r>
              <a:rPr dirty="0"/>
              <a:t> </a:t>
            </a:r>
            <a:r>
              <a:rPr dirty="0" err="1"/>
              <a:t>vẫn</a:t>
            </a:r>
            <a:r>
              <a:rPr dirty="0"/>
              <a:t> </a:t>
            </a:r>
            <a:r>
              <a:rPr dirty="0" err="1"/>
              <a:t>cứ</a:t>
            </a:r>
            <a:r>
              <a:rPr dirty="0"/>
              <a:t> tin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. </a:t>
            </a:r>
            <a:r>
              <a:rPr dirty="0" err="1"/>
              <a:t>Duy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Chí</a:t>
            </a:r>
            <a:r>
              <a:rPr dirty="0"/>
              <a:t> </a:t>
            </a:r>
            <a:r>
              <a:rPr dirty="0" err="1"/>
              <a:t>ái</a:t>
            </a:r>
            <a:r>
              <a:rPr dirty="0"/>
              <a:t> ở </a:t>
            </a:r>
            <a:r>
              <a:rPr dirty="0" err="1"/>
              <a:t>với</a:t>
            </a:r>
            <a:r>
              <a:rPr dirty="0"/>
              <a:t> ta </a:t>
            </a:r>
            <a:br>
              <a:rPr lang="en-US" dirty="0"/>
            </a:b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th</a:t>
            </a:r>
            <a:r>
              <a:rPr lang="en-GB" dirty="0"/>
              <a:t>a</a:t>
            </a:r>
            <a:r>
              <a:rPr dirty="0"/>
              <a:t>n</a:t>
            </a:r>
            <a:r>
              <a:rPr lang="en-US"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khắng</a:t>
            </a:r>
            <a:r>
              <a:rPr dirty="0"/>
              <a:t> </a:t>
            </a:r>
            <a:r>
              <a:rPr dirty="0" err="1"/>
              <a:t>khít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ta.</a:t>
            </a:r>
            <a:br>
              <a:rPr lang="en-US" dirty="0"/>
            </a:b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lìa</a:t>
            </a:r>
            <a:r>
              <a:rPr dirty="0"/>
              <a:t> </a:t>
            </a:r>
            <a:r>
              <a:rPr dirty="0" err="1"/>
              <a:t>xa</a:t>
            </a:r>
            <a:r>
              <a:rPr lang="en-US" dirty="0"/>
              <a:t> </a:t>
            </a:r>
            <a:r>
              <a:rPr dirty="0" err="1"/>
              <a:t>Jêsus</a:t>
            </a:r>
            <a:r>
              <a:rPr dirty="0"/>
              <a:t> ở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hoài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buồn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hay </a:t>
            </a:r>
            <a:r>
              <a:rPr dirty="0" err="1"/>
              <a:t>bão</a:t>
            </a:r>
            <a:r>
              <a:rPr dirty="0"/>
              <a:t> </a:t>
            </a:r>
            <a:r>
              <a:rPr dirty="0" err="1"/>
              <a:t>táp</a:t>
            </a:r>
            <a:r>
              <a:rPr dirty="0"/>
              <a:t> </a:t>
            </a:r>
            <a:r>
              <a:rPr dirty="0" err="1"/>
              <a:t>gió</a:t>
            </a:r>
            <a:r>
              <a:rPr dirty="0"/>
              <a:t> </a:t>
            </a:r>
            <a:r>
              <a:rPr dirty="0" err="1"/>
              <a:t>cuốn</a:t>
            </a:r>
            <a:r>
              <a:rPr dirty="0"/>
              <a:t> </a:t>
            </a:r>
            <a:r>
              <a:rPr dirty="0" err="1"/>
              <a:t>vẫn</a:t>
            </a:r>
            <a:r>
              <a:rPr dirty="0"/>
              <a:t> </a:t>
            </a:r>
            <a:r>
              <a:rPr dirty="0" err="1"/>
              <a:t>cứ</a:t>
            </a:r>
            <a:r>
              <a:rPr dirty="0"/>
              <a:t> tin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. </a:t>
            </a:r>
            <a:r>
              <a:rPr dirty="0" err="1"/>
              <a:t>Duy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Chí</a:t>
            </a:r>
            <a:r>
              <a:rPr dirty="0"/>
              <a:t> </a:t>
            </a:r>
            <a:r>
              <a:rPr dirty="0" err="1"/>
              <a:t>ái</a:t>
            </a:r>
            <a:r>
              <a:rPr dirty="0"/>
              <a:t> ở </a:t>
            </a:r>
            <a:r>
              <a:rPr dirty="0" err="1"/>
              <a:t>với</a:t>
            </a:r>
            <a:r>
              <a:t> ta </a:t>
            </a:r>
            <a:br>
              <a:rPr lang="en-US"/>
            </a:br>
            <a:r>
              <a:t>đêm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</TotalTime>
  <Words>124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CA 722 CHỈ TIN CẬY CHÚA</vt:lpstr>
      <vt:lpstr>1. Cậy tin nơi Cứu Chúa Jêsus, mỗi bước đi trong đời.Cậy tin nơi Cứu Chúa chí ái Chúa sẽ như bài ca.</vt:lpstr>
      <vt:lpstr>Dù trời phong ba bão táp gió cuốnở bước đi  đời ta,luôn tin nơi Cứu Chúa Jêsus. Chắc Chúa không xa lìa.</vt:lpstr>
      <vt:lpstr>Jêsus là bạn thânChúa khắng khít với ta . Không khi nào lìa xa Jêsus ở bên hoài.</vt:lpstr>
      <vt:lpstr>Dù trời phong ba bão táp gió cuốn ở bước đi  đời ta,luôn tin nơi  Cứu Chúa Jêsus.  Chắc Chúa không xa lìa.</vt:lpstr>
      <vt:lpstr>2. Cậy tin nơi Cứu Chúa Jêsus, mỗi bước đi  trong đời.Dù cho nguy khốn đến phá khuấy  Chúa sẽ ban bình an.</vt:lpstr>
      <vt:lpstr>Mọi buồn đau hay bão táp gió cuốn vẫn cứ tin Ngài luôn. Duy Jêsus  Cứu Chúa Chí ái ở với ta  đêm ngày.</vt:lpstr>
      <vt:lpstr>Jêsus là bạn than Chúa khắng khít với ta. Không khi nào lìa xa Jêsus ở bên hoài.</vt:lpstr>
      <vt:lpstr>Mọi buồn đau hay bão táp gió cuốn vẫn cứ tin Ngài luôn. Duy Jêsus Cứu Chúa Chí ái ở với ta  đêm ngày.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2018-11-12T07:55:28Z</dcterms:modified>
</cp:coreProperties>
</file>