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71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723</a:t>
            </a:r>
            <a:br/>
            <a:r>
              <a:t>BAN MAI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Ban mai đến sẽ đổi mới không vương ưu phiền, bình an như chiên bên Chúa sau giấc đêm.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Chớ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nằm</a:t>
            </a:r>
            <a:r>
              <a:rPr dirty="0"/>
              <a:t>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khuya</a:t>
            </a:r>
            <a:r>
              <a:rPr dirty="0"/>
              <a:t> </a:t>
            </a:r>
            <a:r>
              <a:rPr dirty="0" err="1"/>
              <a:t>vắng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điều</a:t>
            </a:r>
            <a:r>
              <a:rPr dirty="0"/>
              <a:t> </a:t>
            </a:r>
            <a:r>
              <a:rPr dirty="0" err="1"/>
              <a:t>sai</a:t>
            </a:r>
            <a:r>
              <a:rPr dirty="0"/>
              <a:t> ta </a:t>
            </a:r>
            <a:r>
              <a:rPr dirty="0" err="1"/>
              <a:t>chưa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đúng</a:t>
            </a:r>
            <a:r>
              <a:rPr dirty="0"/>
              <a:t>. </a:t>
            </a:r>
            <a:r>
              <a:rPr dirty="0" err="1"/>
              <a:t>Nhớ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br>
              <a:rPr lang="en-US" dirty="0"/>
            </a:br>
            <a:r>
              <a:rPr dirty="0"/>
              <a:t>ban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phần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tới</a:t>
            </a:r>
            <a:r>
              <a:rPr dirty="0"/>
              <a:t>, ta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gối</a:t>
            </a:r>
            <a:r>
              <a:rPr dirty="0"/>
              <a:t>,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3307-FB2B-43BD-9D2B-1F73B719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Chúa</a:t>
            </a:r>
            <a:r>
              <a:rPr lang="vi-VN" dirty="0"/>
              <a:t> yêu thương kêu ta </a:t>
            </a:r>
            <a:r>
              <a:rPr lang="vi-VN" dirty="0" err="1"/>
              <a:t>thoát</a:t>
            </a:r>
            <a:r>
              <a:rPr lang="vi-VN" dirty="0"/>
              <a:t> nơi gian </a:t>
            </a:r>
            <a:r>
              <a:rPr lang="vi-VN" dirty="0" err="1"/>
              <a:t>trần</a:t>
            </a:r>
            <a:r>
              <a:rPr lang="vi-VN" dirty="0"/>
              <a:t> </a:t>
            </a:r>
            <a:br>
              <a:rPr lang="en-US" dirty="0"/>
            </a:br>
            <a:r>
              <a:rPr lang="vi-VN" dirty="0" err="1"/>
              <a:t>đớn</a:t>
            </a:r>
            <a:r>
              <a:rPr lang="vi-VN" dirty="0"/>
              <a:t> đau.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46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Khốn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, </a:t>
            </a:r>
            <a:r>
              <a:rPr dirty="0" err="1"/>
              <a:t>bây</a:t>
            </a:r>
            <a:r>
              <a:rPr dirty="0"/>
              <a:t> </a:t>
            </a:r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tiêu</a:t>
            </a:r>
            <a:r>
              <a:rPr dirty="0"/>
              <a:t> tan </a:t>
            </a:r>
            <a:r>
              <a:rPr dirty="0" err="1"/>
              <a:t>khi</a:t>
            </a:r>
            <a:r>
              <a:rPr dirty="0"/>
              <a:t> ta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vút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Ban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ta am </a:t>
            </a:r>
            <a:r>
              <a:rPr dirty="0" err="1"/>
              <a:t>tường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nguyên</a:t>
            </a:r>
            <a:r>
              <a:rPr dirty="0"/>
              <a:t> do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nụ</a:t>
            </a:r>
            <a:r>
              <a:rPr dirty="0"/>
              <a:t> </a:t>
            </a:r>
            <a:r>
              <a:rPr dirty="0" err="1"/>
              <a:t>cười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thắm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dang </a:t>
            </a:r>
            <a:r>
              <a:rPr dirty="0" err="1"/>
              <a:t>tay</a:t>
            </a:r>
            <a:r>
              <a:rPr dirty="0"/>
              <a:t> ra </a:t>
            </a:r>
            <a:r>
              <a:rPr dirty="0" err="1"/>
              <a:t>nghênh</a:t>
            </a:r>
            <a:r>
              <a:rPr dirty="0"/>
              <a:t> </a:t>
            </a:r>
            <a:r>
              <a:rPr dirty="0" err="1"/>
              <a:t>đón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Nhớ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ban </a:t>
            </a:r>
            <a:r>
              <a:rPr dirty="0" err="1"/>
              <a:t>mai</a:t>
            </a:r>
            <a:r>
              <a:rPr dirty="0"/>
              <a:t> </a:t>
            </a:r>
            <a:r>
              <a:t>vẫn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Có</a:t>
            </a:r>
            <a:r>
              <a:rPr dirty="0"/>
              <a:t> bao </a:t>
            </a:r>
            <a:r>
              <a:rPr dirty="0" err="1"/>
              <a:t>lần</a:t>
            </a:r>
            <a:r>
              <a:rPr dirty="0"/>
              <a:t> </a:t>
            </a:r>
            <a:r>
              <a:rPr dirty="0" err="1"/>
              <a:t>bầu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br>
              <a:rPr lang="en-US" dirty="0"/>
            </a:br>
            <a:r>
              <a:rPr dirty="0"/>
              <a:t>u </a:t>
            </a:r>
            <a:r>
              <a:rPr dirty="0" err="1"/>
              <a:t>ám</a:t>
            </a:r>
            <a:r>
              <a:rPr dirty="0"/>
              <a:t>,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giăng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tia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, </a:t>
            </a:r>
            <a:r>
              <a:rPr dirty="0" err="1"/>
              <a:t>chúng</a:t>
            </a:r>
            <a:r>
              <a:rPr dirty="0"/>
              <a:t> ta </a:t>
            </a:r>
            <a:br>
              <a:rPr lang="en-US" dirty="0"/>
            </a:br>
            <a:r>
              <a:rPr dirty="0" err="1"/>
              <a:t>nao</a:t>
            </a:r>
            <a:r>
              <a:rPr dirty="0"/>
              <a:t> </a:t>
            </a:r>
            <a:r>
              <a:rPr dirty="0" err="1"/>
              <a:t>nao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br>
              <a:rPr lang="en-US" dirty="0"/>
            </a:br>
            <a:r>
              <a:rPr dirty="0"/>
              <a:t>lo </a:t>
            </a:r>
            <a:r>
              <a:rPr dirty="0" err="1"/>
              <a:t>sợ</a:t>
            </a:r>
            <a:r>
              <a:rPr dirty="0"/>
              <a:t> </a:t>
            </a:r>
            <a:r>
              <a:rPr dirty="0" err="1"/>
              <a:t>vấn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Có</a:t>
            </a:r>
            <a:r>
              <a:rPr dirty="0"/>
              <a:t> bao </a:t>
            </a:r>
            <a:r>
              <a:rPr dirty="0" err="1"/>
              <a:t>lần</a:t>
            </a:r>
            <a:r>
              <a:rPr dirty="0"/>
              <a:t> </a:t>
            </a:r>
            <a:r>
              <a:rPr dirty="0" err="1"/>
              <a:t>màn</a:t>
            </a:r>
            <a:r>
              <a:rPr dirty="0"/>
              <a:t> </a:t>
            </a:r>
            <a:r>
              <a:rPr dirty="0" err="1"/>
              <a:t>chiều</a:t>
            </a:r>
            <a:r>
              <a:rPr dirty="0"/>
              <a:t> </a:t>
            </a:r>
            <a:r>
              <a:rPr dirty="0" err="1"/>
              <a:t>buông</a:t>
            </a:r>
            <a:r>
              <a:rPr dirty="0"/>
              <a:t> </a:t>
            </a:r>
            <a:r>
              <a:rPr dirty="0" err="1"/>
              <a:t>xuống</a:t>
            </a:r>
            <a:r>
              <a:rPr dirty="0"/>
              <a:t>,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thần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trôi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,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081B-8F12-4077-8C86-23759D2E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Chúa</a:t>
            </a:r>
            <a:r>
              <a:rPr lang="en-GB" dirty="0"/>
              <a:t> </a:t>
            </a:r>
            <a:r>
              <a:rPr lang="en-GB" dirty="0" err="1"/>
              <a:t>đến</a:t>
            </a:r>
            <a:r>
              <a:rPr lang="en-GB" dirty="0"/>
              <a:t> </a:t>
            </a:r>
            <a:r>
              <a:rPr lang="en-GB" dirty="0" err="1"/>
              <a:t>bên</a:t>
            </a:r>
            <a:r>
              <a:rPr lang="en-GB" dirty="0"/>
              <a:t> ban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chúng</a:t>
            </a:r>
            <a:r>
              <a:rPr lang="en-GB" dirty="0"/>
              <a:t> ta </a:t>
            </a:r>
            <a:r>
              <a:rPr lang="en-GB" dirty="0" err="1"/>
              <a:t>nghỉ</a:t>
            </a:r>
            <a:r>
              <a:rPr lang="en-GB" dirty="0"/>
              <a:t> </a:t>
            </a:r>
            <a:r>
              <a:rPr lang="en-GB" dirty="0" err="1"/>
              <a:t>yên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vô</a:t>
            </a:r>
            <a:r>
              <a:rPr lang="en-GB" dirty="0"/>
              <a:t> </a:t>
            </a:r>
            <a:r>
              <a:rPr lang="en-GB" dirty="0" err="1"/>
              <a:t>cùng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110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Ban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dù</a:t>
            </a:r>
            <a:r>
              <a:rPr dirty="0"/>
              <a:t> non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nhưng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quá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lắm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Chính trong giờ nguyện cầu nơi Chúa bao buồn lo xưa còn đâu nữa? Ấm êm thay sau bóng đêm ta mừng đón ban ngày.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đừng</a:t>
            </a:r>
            <a:r>
              <a:rPr dirty="0"/>
              <a:t> than </a:t>
            </a:r>
            <a:r>
              <a:rPr dirty="0" err="1"/>
              <a:t>vãn</a:t>
            </a:r>
            <a:r>
              <a:rPr dirty="0"/>
              <a:t>,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chăm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ngai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428D-A9BB-4F55-B818-1A944B1A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Nhớ</a:t>
            </a:r>
            <a:r>
              <a:rPr lang="vi-VN" dirty="0"/>
              <a:t> chăng xưa gian nguy </a:t>
            </a:r>
            <a:r>
              <a:rPr lang="vi-VN" dirty="0" err="1"/>
              <a:t>Chúa</a:t>
            </a:r>
            <a:r>
              <a:rPr lang="vi-VN" dirty="0"/>
              <a:t> không khi </a:t>
            </a:r>
            <a:r>
              <a:rPr lang="vi-VN" dirty="0" err="1"/>
              <a:t>nào</a:t>
            </a:r>
            <a:r>
              <a:rPr lang="vi-VN" dirty="0"/>
              <a:t> </a:t>
            </a:r>
            <a:br>
              <a:rPr lang="en-US" dirty="0"/>
            </a:br>
            <a:r>
              <a:rPr lang="vi-VN" dirty="0" err="1"/>
              <a:t>tránh</a:t>
            </a:r>
            <a:r>
              <a:rPr lang="vi-VN" dirty="0"/>
              <a:t> xa.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1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thiết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đồi</a:t>
            </a:r>
            <a:r>
              <a:rPr dirty="0"/>
              <a:t> Ô-li-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tươm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; </a:t>
            </a:r>
            <a:br>
              <a:rPr lang="en-US" dirty="0"/>
            </a:br>
            <a:r>
              <a:rPr dirty="0" err="1"/>
              <a:t>chính</a:t>
            </a:r>
            <a:r>
              <a:rPr dirty="0"/>
              <a:t> do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ta,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bỏ</a:t>
            </a:r>
            <a:r>
              <a:rPr dirty="0"/>
              <a:t> ta bao </a:t>
            </a:r>
            <a:r>
              <a:rPr dirty="0" err="1"/>
              <a:t>giờ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216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Presentation1</vt:lpstr>
      <vt:lpstr>Thánh Ca 723 BAN MAI</vt:lpstr>
      <vt:lpstr>1. Có bao lần bầu trời  u ám, mây sầu giăng che đi tia sáng, chúng ta  nao nao không biết sao  lo sợ vấn vương.</vt:lpstr>
      <vt:lpstr>Có bao lần màn chiều buông xuống, tâm thần như hoa trôi trên sóng, </vt:lpstr>
      <vt:lpstr>Chúa đến bên ban cho chúng ta nghỉ yên  vô cùng.</vt:lpstr>
      <vt:lpstr>Ban mai đến sẽ đổi mới không vương ưu sầu,  dù non cao nhưng không quá cao lắm đâu.</vt:lpstr>
      <vt:lpstr>Chính trong giờ nguyện cầu nơi Chúa bao buồn lo xưa còn đâu nữa? Ấm êm thay sau bóng đêm ta mừng đón ban ngày.</vt:lpstr>
      <vt:lpstr>2. Những khi lòng buồn đừng than vãn, hãy nhìn chăm lên ngai Thiên Chúa. </vt:lpstr>
      <vt:lpstr>Nhớ chăng xưa gian nguy Chúa không khi nào  tránh xa.</vt:lpstr>
      <vt:lpstr>Suốt đêm Ngài cầu nguyện tha thiết trên đồi Ô-li-ve tươm huyết;  chính do yêu thương ta, Chúa không bỏ ta bao giờ.</vt:lpstr>
      <vt:lpstr>Ban mai đến sẽ đổi mới không vương ưu phiền, bình an như chiên bên Chúa sau giấc đêm.</vt:lpstr>
      <vt:lpstr>Chớ đi nằm dù trời khuya vắng khi điều sai ta chưa thay đúng. Nhớ cho  ban mai vẫn luôn luôn  làm mới muôn phần.</vt:lpstr>
      <vt:lpstr>3. Biết đâu vào một ngày đang tới, ta được nghe  êm êm bên gối, </vt:lpstr>
      <vt:lpstr>Chúa yêu thương kêu ta thoát nơi gian trần  đớn đau.</vt:lpstr>
      <vt:lpstr>Khốn nguy đầy đường đời khi trước, bây giờ tiêu tan khi ta bước đến nơi  vinh quang bên Chúa  cao vút trên mây trời.</vt:lpstr>
      <vt:lpstr>Ban mai đến sẽ đổi mới khi ta am tường,  mọi nguyên do đau thương có trên thế gian.</vt:lpstr>
      <vt:lpstr>Chúa cho người nụ cười tươi thắm khi Ngài dang tay ra nghênh đón.  Nhớ cho ban mai vẫn luôn luôn làm mới tâm hồn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2018-11-12T07:59:08Z</dcterms:modified>
</cp:coreProperties>
</file>