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724</a:t>
            </a:r>
            <a:br/>
            <a:r>
              <a:t>THÀ CÓ JÊSUS THÌ HƠN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Ngài xinh tươi, thơm như đóa huệ trũng Sa-rôn. Tàng ong kia chưa chắc sánh với đức êm dịu Ngài.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br>
              <a:rPr lang="en-US" dirty="0"/>
            </a:br>
            <a:r>
              <a:rPr dirty="0"/>
              <a:t> khao </a:t>
            </a:r>
            <a:r>
              <a:rPr dirty="0" err="1"/>
              <a:t>khát</a:t>
            </a:r>
            <a:r>
              <a:rPr dirty="0"/>
              <a:t>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Thà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trên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kim</a:t>
            </a:r>
            <a:r>
              <a:rPr dirty="0"/>
              <a:t> </a:t>
            </a:r>
            <a:r>
              <a:rPr dirty="0" err="1"/>
              <a:t>ngân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châu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làm</a:t>
            </a:r>
            <a:r>
              <a:rPr dirty="0"/>
              <a:t> con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gấp</a:t>
            </a:r>
            <a:r>
              <a:rPr dirty="0"/>
              <a:t> </a:t>
            </a:r>
            <a:r>
              <a:rPr dirty="0" err="1"/>
              <a:t>mấy</a:t>
            </a:r>
            <a:r>
              <a:rPr dirty="0"/>
              <a:t> </a:t>
            </a:r>
            <a:r>
              <a:rPr dirty="0" err="1"/>
              <a:t>kho</a:t>
            </a:r>
            <a:r>
              <a:rPr dirty="0"/>
              <a:t> </a:t>
            </a:r>
            <a:r>
              <a:rPr dirty="0" err="1"/>
              <a:t>tàng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Thà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lầu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Thà</a:t>
            </a:r>
            <a:r>
              <a:rPr dirty="0"/>
              <a:t> do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lủng</a:t>
            </a:r>
            <a:r>
              <a:rPr dirty="0"/>
              <a:t> </a:t>
            </a:r>
            <a:r>
              <a:rPr dirty="0" err="1"/>
              <a:t>đinh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Thà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chứng</a:t>
            </a:r>
            <a:r>
              <a:rPr dirty="0"/>
              <a:t> </a:t>
            </a: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Thà có Jêsus hơn hết các lời thế gian. Thà luôn luôn trung tín vì Danh Thánh của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xích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muốn</a:t>
            </a:r>
            <a:r>
              <a:rPr dirty="0">
                <a:solidFill>
                  <a:srgbClr val="FFFF00"/>
                </a:solidFill>
              </a:rPr>
              <a:t> ở </a:t>
            </a:r>
            <a:r>
              <a:rPr dirty="0" err="1">
                <a:solidFill>
                  <a:srgbClr val="FFFF00"/>
                </a:solidFill>
              </a:rPr>
              <a:t>trên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158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724 THÀ CÓ JÊSUS THÌ HƠN</vt:lpstr>
      <vt:lpstr>1. Thật hơn kim ngân  châu báu là Chúa Jêsus,  làm con yêu thương Chúa quý gấp mấy kho tàng;</vt:lpstr>
      <vt:lpstr>Thà có Jêsus hơn hết lầu các vinh quang.  Thà do Jêsus dắt bằng tay lủng đinh Ngài.</vt:lpstr>
      <vt:lpstr>Hơn tước vị vua chúa toàn vinh hiển thế gian, mà xích tội khiên  vẫn còn mang.</vt:lpstr>
      <vt:lpstr>Thà luôn luôn bên Jêsus nào có chi hơn.  Hằng muốn ở trên  thiên đàng.</vt:lpstr>
      <vt:lpstr>2. Gần bên Jêsus hơn hết người thế đổi thay.  Thà luôn luôn trung tín với chứng cớ của Ngài.</vt:lpstr>
      <vt:lpstr>Thà có Jêsus hơn hết các lời thế gian. Thà luôn luôn trung tín vì Danh Thánh của Ngài.</vt:lpstr>
      <vt:lpstr>Hơn tước vị vua chúa toàn vinh hiển thế gian, mà xích tội khiên vẫn  còn mang.</vt:lpstr>
      <vt:lpstr>Thà luôn luôn bên Jêsus nào có chi hơn.  Hằng muốn ở trên  thiên đàng.</vt:lpstr>
      <vt:lpstr>3. Ngài xinh tươi, thơm như đóa huệ trũng Sa-rôn. Tàng ong kia chưa chắc sánh với đức êm dịu Ngài.</vt:lpstr>
      <vt:lpstr>Lòng tôi trông mong  khao khát cần đến Jêsus.  Thà xin Jêsus đến Ngài giải cứu linh hồn.</vt:lpstr>
      <vt:lpstr>Hơn tước vị vua chúa toàn vinh hiển thế gian, mà xích tội khiên vẫn  còn mang.</vt:lpstr>
      <vt:lpstr>Thà luôn luôn bên Jêsus nào có chi hơn.  Hằng muốn ở trên 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2018-11-12T08:00:33Z</dcterms:modified>
</cp:coreProperties>
</file>