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725</a:t>
            </a:r>
            <a:br/>
            <a:r>
              <a:t> NHÌN XEM JÊSUS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khát</a:t>
            </a:r>
            <a:r>
              <a:rPr dirty="0"/>
              <a:t> khao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đắm</a:t>
            </a:r>
            <a:r>
              <a:rPr dirty="0"/>
              <a:t> say ô </a:t>
            </a:r>
            <a:r>
              <a:rPr dirty="0" err="1"/>
              <a:t>trần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phút</a:t>
            </a:r>
            <a:r>
              <a:rPr dirty="0"/>
              <a:t> </a:t>
            </a:r>
            <a:r>
              <a:rPr dirty="0" err="1"/>
              <a:t>giây</a:t>
            </a:r>
            <a:r>
              <a:rPr dirty="0"/>
              <a:t> </a:t>
            </a:r>
            <a:r>
              <a:rPr dirty="0" err="1"/>
              <a:t>lắng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Vui trần thế nào đem cho ta gì sầu thương tiếc và tội vấn vương.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nghe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nhủ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khuyên</a:t>
            </a:r>
            <a:r>
              <a:rPr dirty="0">
                <a:solidFill>
                  <a:srgbClr val="FFFF00"/>
                </a:solidFill>
              </a:rPr>
              <a:t>,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xem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sai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dẫu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ngợi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chìm</a:t>
            </a:r>
            <a:r>
              <a:rPr dirty="0"/>
              <a:t> </a:t>
            </a:r>
            <a:r>
              <a:rPr dirty="0" err="1"/>
              <a:t>sâu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ô </a:t>
            </a:r>
            <a:r>
              <a:rPr dirty="0" err="1"/>
              <a:t>tội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ánh</a:t>
            </a:r>
            <a:r>
              <a:rPr dirty="0"/>
              <a:t> </a:t>
            </a:r>
            <a:r>
              <a:rPr dirty="0" err="1"/>
              <a:t>dương</a:t>
            </a:r>
            <a:r>
              <a:rPr dirty="0"/>
              <a:t> </a:t>
            </a:r>
            <a:r>
              <a:rPr dirty="0" err="1"/>
              <a:t>dẫn</a:t>
            </a:r>
            <a:r>
              <a:rPr dirty="0"/>
              <a:t> </a:t>
            </a:r>
            <a:r>
              <a:rPr dirty="0" err="1"/>
              <a:t>soi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Bao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thánh</a:t>
            </a:r>
            <a:r>
              <a:rPr dirty="0"/>
              <a:t> </a:t>
            </a:r>
            <a:r>
              <a:rPr dirty="0" err="1"/>
              <a:t>còn</a:t>
            </a:r>
            <a:r>
              <a:rPr dirty="0"/>
              <a:t> </a:t>
            </a:r>
            <a:r>
              <a:rPr dirty="0" err="1"/>
              <a:t>đâu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mở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đôi</a:t>
            </a:r>
            <a:r>
              <a:rPr dirty="0"/>
              <a:t> </a:t>
            </a:r>
            <a:r>
              <a:rPr dirty="0" err="1"/>
              <a:t>mắt</a:t>
            </a:r>
            <a:r>
              <a:rPr dirty="0"/>
              <a:t> </a:t>
            </a:r>
            <a:r>
              <a:rPr dirty="0" err="1"/>
              <a:t>nhìn</a:t>
            </a:r>
            <a:r>
              <a:rPr dirty="0"/>
              <a:t> </a:t>
            </a:r>
            <a:r>
              <a:rPr dirty="0" err="1"/>
              <a:t>xem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nghe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nhủ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khuyên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nhìn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xem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sai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dẫu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ngợi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vây</a:t>
            </a:r>
            <a:r>
              <a:rPr dirty="0"/>
              <a:t> </a:t>
            </a:r>
            <a:r>
              <a:rPr dirty="0" err="1"/>
              <a:t>quanh</a:t>
            </a:r>
            <a:r>
              <a:rPr dirty="0"/>
              <a:t> ta, </a:t>
            </a:r>
            <a:br>
              <a:rPr lang="en-US" dirty="0"/>
            </a:b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phút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tương</a:t>
            </a:r>
            <a:r>
              <a:rPr dirty="0"/>
              <a:t> </a:t>
            </a:r>
            <a:r>
              <a:rPr dirty="0" err="1"/>
              <a:t>giao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Nên dành ít thời gian nơi chân Ngài yên vui ngắm hào quang sáng soi.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nghe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nhủ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khuyên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nhìn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xem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sai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dẫu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ngợi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</TotalTime>
  <Words>141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725  NHÌN XEM JÊSUS</vt:lpstr>
      <vt:lpstr>1. Khi cuộc sống chìm sâu trong ô tội,  không ánh dương dẫn soi đường bước.</vt:lpstr>
      <vt:lpstr>Bao lời thánh còn đâu vang trong lòng mở  đôi mắt nhìn xem thế gian.</vt:lpstr>
      <vt:lpstr>Hãy nghe tiếng Jêsus hằng nhủ khuyên,  nhìn xem Chúa bước đi nào sai.</vt:lpstr>
      <vt:lpstr>Đi cùng Chúa dẫu khi chung quanh mình không tiếng hát ngợi ca Jêsus.</vt:lpstr>
      <vt:lpstr>2. Khi đời sống trần gian vây quanh ta,  không phút nào  tương giao cùng Chúa.</vt:lpstr>
      <vt:lpstr>Nên dành ít thời gian nơi chân Ngài yên vui ngắm hào quang sáng soi.</vt:lpstr>
      <vt:lpstr>Hãy nghe tiếng Jêsus hằng nhủ khuyên,  nhìn xem Chúa bước đi nào sai.</vt:lpstr>
      <vt:lpstr>Đi cùng Chúa dẫu khi chung quanh mình không tiếng hát ngợi ca Jêsus.</vt:lpstr>
      <vt:lpstr>3. Khi lòng khát khao  đắm say ô trần,  không phút giây lắng nghe lời Chúa.</vt:lpstr>
      <vt:lpstr>Vui trần thế nào đem cho ta gì sầu thương tiếc và tội vấn vương.</vt:lpstr>
      <vt:lpstr>Hãy nghe tiếng Jêsus hằng nhủ khuyên,  nhìn xem Chúa bước đi nào sai.</vt:lpstr>
      <vt:lpstr>Đi cùng Chúa dẫu khi chung quanh mình không tiếng hát ngợi ca Jêsus.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2018-11-12T08:01:57Z</dcterms:modified>
</cp:coreProperties>
</file>