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726</a:t>
            </a:r>
            <a:br>
              <a:rPr dirty="0"/>
            </a:br>
            <a:r>
              <a:rPr dirty="0"/>
              <a:t>TẠI VẦNG ĐÁ </a:t>
            </a:r>
            <a:br>
              <a:rPr lang="en-US" dirty="0"/>
            </a:br>
            <a:r>
              <a:rPr dirty="0"/>
              <a:t>NGẤT CAO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gieo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ly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Vầng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đềm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dựa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Dù đường đi gai góc nắng khô cằn, làm nhọc nhằn thân xác bao lần,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này hoàn toàn được bình an trong bóng đá thiêng. Dù đời sống khó khăn luôn quay cuồng,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Bệnh tật đem đau đớn thảm thương, Tại Vầng Đá ngất cao, đời tôi nào thiếu yêu thương.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gieo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ly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Vầng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đềm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dựa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Dù chẳng may tan nát giấc mơ đầu, Dù chỉ còn bao nỗi u sầu, lòng lặng thầm tìm về nghỉ yên trong bóng đá thiêng.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nhân</a:t>
            </a:r>
            <a:r>
              <a:rPr lang="en-US" dirty="0"/>
              <a:t> </a:t>
            </a:r>
            <a:r>
              <a:rPr dirty="0" err="1"/>
              <a:t>từ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thông</a:t>
            </a:r>
            <a:r>
              <a:rPr dirty="0"/>
              <a:t> bao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Tại Vầng Đá ngất cao, lòng yên nghỉ giữa thương đau.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u </a:t>
            </a:r>
            <a:r>
              <a:rPr dirty="0" err="1"/>
              <a:t>buồn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bão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ngừng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gieo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ly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Vầng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đềm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dựa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đá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,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ướt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Vầng</a:t>
            </a:r>
            <a:r>
              <a:rPr dirty="0"/>
              <a:t> </a:t>
            </a:r>
            <a:r>
              <a:rPr dirty="0" err="1"/>
              <a:t>Đá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ngất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nan.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gieo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ly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Vầng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đềm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dựa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thét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ầm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thuyền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bao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thăng</a:t>
            </a:r>
            <a:r>
              <a:rPr dirty="0"/>
              <a:t> </a:t>
            </a:r>
            <a:r>
              <a:rPr dirty="0" err="1"/>
              <a:t>trầm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đá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biển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, </a:t>
            </a:r>
            <a:r>
              <a:rPr dirty="0" err="1"/>
              <a:t>sóng</a:t>
            </a:r>
            <a:r>
              <a:rPr dirty="0"/>
              <a:t> lung lay con </a:t>
            </a:r>
            <a:r>
              <a:rPr dirty="0" err="1"/>
              <a:t>thuyền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thuyền</a:t>
            </a:r>
            <a:r>
              <a:rPr dirty="0"/>
              <a:t> </a:t>
            </a:r>
            <a:r>
              <a:rPr dirty="0" err="1"/>
              <a:t>nghiêng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đảo</a:t>
            </a:r>
            <a:r>
              <a:rPr dirty="0"/>
              <a:t> </a:t>
            </a:r>
            <a:r>
              <a:rPr dirty="0" err="1"/>
              <a:t>điên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Vầng</a:t>
            </a:r>
            <a:r>
              <a:rPr dirty="0"/>
              <a:t> </a:t>
            </a:r>
            <a:r>
              <a:rPr dirty="0" err="1"/>
              <a:t>Đá</a:t>
            </a:r>
            <a:r>
              <a:rPr dirty="0"/>
              <a:t> </a:t>
            </a:r>
            <a:r>
              <a:rPr dirty="0" err="1"/>
              <a:t>ngất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tĩnh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biên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228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Presentation1</vt:lpstr>
      <vt:lpstr>Thánh Ca 726 TẠI VẦNG ĐÁ  NGẤT CAO</vt:lpstr>
      <vt:lpstr>1. Dù trời đêm tăm tối vương u buồn,  Dù ngày dài mưa bão không ngừng,</vt:lpstr>
      <vt:lpstr>Lòng này hoàn toàn  được bình an trong  bóng đá thiêng. Dù trời gió, gió muôn phương kinh hoàng,</vt:lpstr>
      <vt:lpstr>Dù trời mưa mưa ướt  trần gian, tại Vầng Đá  ngất cao, lòng yên nghỉ giữa nguy nan.</vt:lpstr>
      <vt:lpstr>Dù thời gian trôi đi gieo bao nhiêu sầu chia ly,  dù năm tháng vẫn đến bóng dáng ước mộng không đến</vt:lpstr>
      <vt:lpstr>Tại Vầng Đá ngất cao  uy quyền, tôi nương náu biết bao êm đềm. Hồn dựa vào tình yêu thương  Cứu Chúa mãi vững bền.</vt:lpstr>
      <vt:lpstr>2. Dù đại dương dâng sóng thét vang ầm,  dù thuyền đời bao lúc thăng trầm,</vt:lpstr>
      <vt:lpstr>Lòng này hoàn toàn được bình an trong bóng  đá thiêng. Dù biển sóng, sóng lung lay con thuyền,</vt:lpstr>
      <vt:lpstr>Dù thuyền nghiêng trên sóng đảo điên,  Tại Vầng Đá ngất cao, lòng tôi bình tĩnh vô biên.</vt:lpstr>
      <vt:lpstr>Dù thời gian trôi đi gieo bao nhiêu sầu chia ly,  dù năm tháng vẫn đến bóng dáng ước mộng không đến</vt:lpstr>
      <vt:lpstr>Tại Vầng Đá ngất cao  uy quyền, tôi nương náu biết bao êm đềm. Hồn dựa vào tình yêu thương  Cứu Chúa mãi vững bền.</vt:lpstr>
      <vt:lpstr>3. Dù đường đi gai góc nắng khô cằn, làm nhọc nhằn thân xác bao lần,</vt:lpstr>
      <vt:lpstr>Lòng này hoàn toàn được bình an trong bóng đá thiêng. Dù đời sống khó khăn luôn quay cuồng,</vt:lpstr>
      <vt:lpstr>Bệnh tật đem đau đớn thảm thương, Tại Vầng Đá ngất cao, đời tôi nào thiếu yêu thương.</vt:lpstr>
      <vt:lpstr>Dù thời gian trôi đi gieo bao nhiêu sầu chia ly,  dù năm tháng vẫn đến bóng dáng ước mộng không đến</vt:lpstr>
      <vt:lpstr>Tại Vầng Đá ngất cao  uy quyền, tôi nương náu biết bao êm đềm. Hồn dựa vào tình yêu thương  Cứu Chúa mãi vững bền.</vt:lpstr>
      <vt:lpstr>4. Dù chẳng may tan nát giấc mơ đầu, Dù chỉ còn bao nỗi u sầu, lòng lặng thầm tìm về nghỉ yên trong bóng đá thiêng.</vt:lpstr>
      <vt:lpstr>Ngài là Chúa,  Đấng yêu thương nhân từ  Ngài cảm thông bao nỗi sầu tư,</vt:lpstr>
      <vt:lpstr>Tại Vầng Đá ngất cao, lòng yên nghỉ giữa thương đau.</vt:lpstr>
      <vt:lpstr>Dù thời gian trôi đi gieo bao nhiêu sầu chia ly,  dù năm tháng vẫn đến bóng dáng ước mộng không đến</vt:lpstr>
      <vt:lpstr>Tại Vầng Đá ngất cao  uy quyền, tôi nương náu biết bao êm đềm. Hồn dựa vào tình yêu thương  Cứu Chúa mãi vững bền.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2018-11-12T08:04:21Z</dcterms:modified>
</cp:coreProperties>
</file>