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727</a:t>
            </a:r>
            <a:br/>
            <a:r>
              <a:t>ĐỜI LUÔN AN BÌNH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Rồi chẳng mấy lúc sẽ phai dần như áng mây. Khi màn đêm phủ bao cuộc đời chóng tan nầy.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lúc</a:t>
            </a:r>
            <a:r>
              <a:rPr dirty="0"/>
              <a:t> </a:t>
            </a:r>
            <a:r>
              <a:rPr dirty="0" err="1"/>
              <a:t>chấm</a:t>
            </a:r>
            <a:r>
              <a:rPr dirty="0"/>
              <a:t> </a:t>
            </a:r>
            <a:r>
              <a:rPr dirty="0" err="1"/>
              <a:t>dứt</a:t>
            </a:r>
            <a:r>
              <a:rPr dirty="0"/>
              <a:t> </a:t>
            </a:r>
            <a:r>
              <a:rPr dirty="0" err="1"/>
              <a:t>các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công</a:t>
            </a:r>
            <a:r>
              <a:rPr dirty="0"/>
              <a:t> </a:t>
            </a:r>
            <a:r>
              <a:rPr dirty="0" err="1"/>
              <a:t>trình</a:t>
            </a:r>
            <a:r>
              <a:rPr dirty="0"/>
              <a:t> ta </a:t>
            </a:r>
            <a:r>
              <a:rPr dirty="0" err="1"/>
              <a:t>đắp</a:t>
            </a:r>
            <a:r>
              <a:rPr dirty="0"/>
              <a:t> </a:t>
            </a:r>
            <a:r>
              <a:rPr dirty="0" err="1"/>
              <a:t>xây</a:t>
            </a:r>
            <a:r>
              <a:rPr dirty="0"/>
              <a:t>. </a:t>
            </a:r>
            <a:r>
              <a:rPr dirty="0" err="1"/>
              <a:t>Trông</a:t>
            </a:r>
            <a:r>
              <a:rPr dirty="0"/>
              <a:t> </a:t>
            </a:r>
            <a:r>
              <a:rPr dirty="0" err="1"/>
              <a:t>chờ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gọi</a:t>
            </a:r>
            <a:r>
              <a:rPr dirty="0"/>
              <a:t> </a:t>
            </a:r>
            <a:r>
              <a:rPr dirty="0" err="1"/>
              <a:t>tên</a:t>
            </a:r>
            <a:r>
              <a:rPr dirty="0"/>
              <a:t> ta </a:t>
            </a:r>
            <a:r>
              <a:rPr dirty="0" err="1"/>
              <a:t>trước</a:t>
            </a:r>
            <a:r>
              <a:rPr dirty="0"/>
              <a:t> </a:t>
            </a:r>
            <a:r>
              <a:rPr dirty="0" err="1"/>
              <a:t>ngai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Giờ</a:t>
            </a:r>
            <a:r>
              <a:rPr dirty="0"/>
              <a:t> </a:t>
            </a:r>
            <a:r>
              <a:rPr dirty="0" err="1"/>
              <a:t>ấy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nay </a:t>
            </a:r>
            <a:r>
              <a:rPr dirty="0" err="1"/>
              <a:t>mai</a:t>
            </a:r>
            <a:r>
              <a:rPr dirty="0"/>
              <a:t> </a:t>
            </a:r>
            <a:r>
              <a:rPr dirty="0" err="1"/>
              <a:t>vào</a:t>
            </a:r>
            <a:r>
              <a:rPr dirty="0"/>
              <a:t> </a:t>
            </a:r>
            <a:r>
              <a:rPr dirty="0" err="1"/>
              <a:t>lúc</a:t>
            </a:r>
            <a:r>
              <a:rPr dirty="0"/>
              <a:t> ta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ngờ</a:t>
            </a:r>
            <a:r>
              <a:rPr dirty="0"/>
              <a:t>. </a:t>
            </a:r>
            <a:br>
              <a:rPr lang="en-US" dirty="0"/>
            </a:br>
            <a:r>
              <a:rPr dirty="0" err="1"/>
              <a:t>Hoặc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tăm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hay ban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nắng</a:t>
            </a:r>
            <a:r>
              <a:rPr dirty="0"/>
              <a:t> </a:t>
            </a:r>
            <a:r>
              <a:rPr dirty="0" err="1"/>
              <a:t>soi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Giờ ấy đến nay mai vào lúc ta bơ thờ. Xin Chúa cho ta sẵn sàng thức canh mọi giờ.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Ðời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ta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đẹp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nắng</a:t>
            </a:r>
            <a:r>
              <a:rPr dirty="0"/>
              <a:t> </a:t>
            </a:r>
            <a:r>
              <a:rPr dirty="0" err="1"/>
              <a:t>mai</a:t>
            </a:r>
            <a:r>
              <a:rPr dirty="0"/>
              <a:t>. Hy </a:t>
            </a:r>
            <a:r>
              <a:rPr dirty="0" err="1"/>
              <a:t>vọng</a:t>
            </a:r>
            <a:r>
              <a:rPr dirty="0"/>
              <a:t> </a:t>
            </a:r>
            <a:r>
              <a:rPr dirty="0" err="1"/>
              <a:t>mơ</a:t>
            </a:r>
            <a:r>
              <a:rPr dirty="0"/>
              <a:t> </a:t>
            </a:r>
            <a:r>
              <a:rPr dirty="0" err="1"/>
              <a:t>ước</a:t>
            </a:r>
            <a:r>
              <a:rPr dirty="0"/>
              <a:t> </a:t>
            </a:r>
            <a:r>
              <a:rPr dirty="0" err="1"/>
              <a:t>đắp</a:t>
            </a:r>
            <a:r>
              <a:rPr dirty="0"/>
              <a:t> </a:t>
            </a:r>
            <a:r>
              <a:rPr dirty="0" err="1"/>
              <a:t>xây</a:t>
            </a:r>
            <a:r>
              <a:rPr dirty="0"/>
              <a:t> </a:t>
            </a:r>
            <a:r>
              <a:rPr dirty="0" err="1"/>
              <a:t>nặng</a:t>
            </a:r>
            <a:r>
              <a:rPr dirty="0"/>
              <a:t> </a:t>
            </a:r>
            <a:r>
              <a:rPr dirty="0" err="1"/>
              <a:t>trĩu</a:t>
            </a:r>
            <a:r>
              <a:rPr dirty="0"/>
              <a:t> </a:t>
            </a:r>
            <a:r>
              <a:rPr dirty="0" err="1"/>
              <a:t>vai</a:t>
            </a:r>
            <a:r>
              <a:rPr dirty="0"/>
              <a:t> </a:t>
            </a:r>
            <a:r>
              <a:rPr dirty="0" err="1"/>
              <a:t>nầy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Chào</a:t>
            </a:r>
            <a:r>
              <a:rPr dirty="0"/>
              <a:t> </a:t>
            </a:r>
            <a:r>
              <a:rPr dirty="0" err="1"/>
              <a:t>đón</a:t>
            </a:r>
            <a:r>
              <a:rPr dirty="0"/>
              <a:t> </a:t>
            </a:r>
            <a:r>
              <a:rPr dirty="0" err="1"/>
              <a:t>ánh</a:t>
            </a:r>
            <a:r>
              <a:rPr dirty="0"/>
              <a:t> </a:t>
            </a:r>
            <a:r>
              <a:rPr dirty="0" err="1"/>
              <a:t>nắng</a:t>
            </a:r>
            <a:r>
              <a:rPr dirty="0"/>
              <a:t> </a:t>
            </a:r>
            <a:r>
              <a:rPr dirty="0" err="1"/>
              <a:t>reo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miệng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hát</a:t>
            </a:r>
            <a:r>
              <a:rPr dirty="0"/>
              <a:t> ca. </a:t>
            </a:r>
            <a:br>
              <a:rPr lang="en-US" dirty="0"/>
            </a:br>
            <a:r>
              <a:rPr dirty="0"/>
              <a:t>Tim </a:t>
            </a:r>
            <a:r>
              <a:rPr dirty="0" err="1"/>
              <a:t>rộn</a:t>
            </a:r>
            <a:r>
              <a:rPr dirty="0"/>
              <a:t> </a:t>
            </a:r>
            <a:r>
              <a:rPr dirty="0" err="1"/>
              <a:t>rã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ta </a:t>
            </a:r>
            <a:r>
              <a:rPr dirty="0" err="1"/>
              <a:t>như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nở</a:t>
            </a:r>
            <a:r>
              <a:rPr dirty="0"/>
              <a:t> </a:t>
            </a:r>
            <a:r>
              <a:rPr dirty="0" err="1"/>
              <a:t>hoa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nếu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dẫn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. </a:t>
            </a:r>
            <a:br>
              <a:rPr lang="en-US" dirty="0"/>
            </a:br>
            <a:r>
              <a:rPr dirty="0" err="1"/>
              <a:t>Ðời</a:t>
            </a:r>
            <a:r>
              <a:rPr dirty="0"/>
              <a:t> ta lo chi </a:t>
            </a:r>
            <a:r>
              <a:rPr dirty="0" err="1"/>
              <a:t>nữa</a:t>
            </a:r>
            <a:r>
              <a:rPr dirty="0"/>
              <a:t> </a:t>
            </a:r>
            <a:r>
              <a:rPr dirty="0" err="1"/>
              <a:t>xóa</a:t>
            </a:r>
            <a:r>
              <a:rPr dirty="0"/>
              <a:t> tan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vấn</a:t>
            </a:r>
            <a:r>
              <a:rPr dirty="0"/>
              <a:t> </a:t>
            </a:r>
            <a:r>
              <a:rPr dirty="0" err="1"/>
              <a:t>vương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mặc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xoay</a:t>
            </a:r>
            <a:r>
              <a:rPr dirty="0"/>
              <a:t> </a:t>
            </a:r>
            <a:r>
              <a:rPr dirty="0" err="1"/>
              <a:t>vần</a:t>
            </a:r>
            <a:r>
              <a:rPr dirty="0"/>
              <a:t>. </a:t>
            </a:r>
            <a:br>
              <a:rPr lang="en-US" dirty="0"/>
            </a:b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an </a:t>
            </a:r>
            <a:r>
              <a:rPr dirty="0" err="1"/>
              <a:t>bình</a:t>
            </a:r>
            <a:r>
              <a:rPr dirty="0"/>
              <a:t> </a:t>
            </a:r>
            <a:r>
              <a:rPr dirty="0" err="1"/>
              <a:t>lướt</a:t>
            </a:r>
            <a:r>
              <a:rPr dirty="0"/>
              <a:t> qua </a:t>
            </a:r>
            <a:r>
              <a:rPr dirty="0" err="1"/>
              <a:t>dương</a:t>
            </a:r>
            <a:r>
              <a:rPr dirty="0"/>
              <a:t> </a:t>
            </a:r>
            <a:r>
              <a:rPr dirty="0" err="1"/>
              <a:t>trần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Ðời cũng có lúc giống như chiều mưa hắt hiu. Bay từng cơn gió lướt trên làng xóm tiêu điều.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Dầu thế biết chắc gió mưa thường mau đổi thay. Chân trời sáng chờ tan muôn áng mây.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cứ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,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vững</a:t>
            </a:r>
            <a:r>
              <a:rPr dirty="0"/>
              <a:t> tin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 </a:t>
            </a:r>
            <a:r>
              <a:rPr dirty="0" err="1"/>
              <a:t>Niềm</a:t>
            </a:r>
            <a:r>
              <a:rPr dirty="0"/>
              <a:t> tin </a:t>
            </a:r>
            <a:r>
              <a:rPr dirty="0" err="1"/>
              <a:t>đem</a:t>
            </a:r>
            <a:r>
              <a:rPr dirty="0"/>
              <a:t> </a:t>
            </a:r>
            <a:r>
              <a:rPr dirty="0" err="1"/>
              <a:t>giao</a:t>
            </a:r>
            <a:r>
              <a:rPr dirty="0"/>
              <a:t> </a:t>
            </a:r>
            <a:r>
              <a:rPr dirty="0" err="1"/>
              <a:t>hết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bữa</a:t>
            </a:r>
            <a:r>
              <a:rPr dirty="0"/>
              <a:t> nay.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hát</a:t>
            </a:r>
            <a:r>
              <a:rPr dirty="0"/>
              <a:t> ca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cuộc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thăng</a:t>
            </a:r>
            <a:r>
              <a:rPr dirty="0"/>
              <a:t> </a:t>
            </a:r>
            <a:r>
              <a:rPr dirty="0" err="1"/>
              <a:t>trầm</a:t>
            </a:r>
            <a:r>
              <a:rPr dirty="0"/>
              <a:t>. </a:t>
            </a:r>
            <a:br>
              <a:rPr lang="en-US" dirty="0"/>
            </a:br>
            <a:r>
              <a:rPr dirty="0" err="1"/>
              <a:t>Nhưng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dẫn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ta </a:t>
            </a:r>
            <a:r>
              <a:rPr dirty="0" err="1"/>
              <a:t>từng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âm</a:t>
            </a:r>
            <a:r>
              <a:rPr dirty="0"/>
              <a:t> </a:t>
            </a:r>
            <a:r>
              <a:rPr dirty="0" err="1"/>
              <a:t>thầm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</TotalTime>
  <Words>159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727 ĐỜI LUÔN AN BÌNH</vt:lpstr>
      <vt:lpstr>1. Ðời sẽ đến với ta  tươi đẹp như nắng mai. Hy vọng mơ ước đắp xây nặng trĩu vai nầy.</vt:lpstr>
      <vt:lpstr>Chào đón ánh nắng reo vui miệng luôn hát ca.  Tim rộn rã lòng ta như  nở hoa.</vt:lpstr>
      <vt:lpstr>Vì nếu có Jêsus Ngài  dẫn đưa mọi đường.  Ðời ta lo chi nữa xóa tan mọi vấn vương.</vt:lpstr>
      <vt:lpstr>Cùng bước với Jêsus mặc thế gian xoay vần.  Trong Chúa sẽ luôn an bình lướt qua dương trần.</vt:lpstr>
      <vt:lpstr>2. Ðời cũng có lúc giống như chiều mưa hắt hiu. Bay từng cơn gió lướt trên làng xóm tiêu điều.</vt:lpstr>
      <vt:lpstr>Dầu thế biết chắc gió mưa thường mau đổi thay. Chân trời sáng chờ tan muôn áng mây.</vt:lpstr>
      <vt:lpstr>Nào cứ vui lên đi,  Lòng vững tin nơi Ngài. Niềm tin đem giao hết cho Jêsus bữa nay.</vt:lpstr>
      <vt:lpstr>Nào hát ca lên đi cuộc thế có thăng trầm.  Nhưng Chúa dẫn đưa ta từng bước chân âm thầm.</vt:lpstr>
      <vt:lpstr>3. Rồi chẳng mấy lúc sẽ phai dần như áng mây. Khi màn đêm phủ bao cuộc đời chóng tan nầy.</vt:lpstr>
      <vt:lpstr>Là lúc chấm dứt các  công trình ta đắp xây. Trông chờ Chúa gọi tên ta trước ngai.</vt:lpstr>
      <vt:lpstr>Giờ ấy đến nay mai vào lúc ta không ngờ.  Hoặc trong đêm tăm tối hay ban ngày nắng soi.</vt:lpstr>
      <vt:lpstr>Giờ ấy đến nay mai vào lúc ta bơ thờ. Xin Chúa cho ta sẵn sàng thức canh mọi giờ.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2018-11-12T08:05:28Z</dcterms:modified>
</cp:coreProperties>
</file>