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728</a:t>
            </a:r>
            <a:br>
              <a:rPr dirty="0"/>
            </a:br>
            <a:r>
              <a:rPr dirty="0"/>
              <a:t>TRƯỚC KHI </a:t>
            </a:r>
            <a:br>
              <a:rPr lang="en-US" dirty="0"/>
            </a:br>
            <a:r>
              <a:rPr dirty="0"/>
              <a:t>RẠNG ÐÔNG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Rồi chẳng mấy lúc sẽ phai dần như áng mây. Khi màn đêm phủ bao cuộc đời chóng tan nầy.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chấm</a:t>
            </a:r>
            <a:r>
              <a:rPr dirty="0"/>
              <a:t> </a:t>
            </a:r>
            <a:r>
              <a:rPr dirty="0" err="1"/>
              <a:t>dứt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 ta </a:t>
            </a:r>
            <a:r>
              <a:rPr dirty="0" err="1"/>
              <a:t>đắp</a:t>
            </a:r>
            <a:r>
              <a:rPr dirty="0"/>
              <a:t> </a:t>
            </a:r>
            <a:r>
              <a:rPr dirty="0" err="1"/>
              <a:t>xây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 ta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ngai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nay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ta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ngờ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Hoặc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hay ban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Giờ ấy đến nay mai vào lúc ta bơ thờ. Xin Chúa cho ta sẵn sàng thức canh mọi giờ.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chán</a:t>
            </a:r>
            <a:r>
              <a:rPr dirty="0"/>
              <a:t> </a:t>
            </a:r>
            <a:r>
              <a:rPr dirty="0" err="1"/>
              <a:t>nữa</a:t>
            </a:r>
            <a:r>
              <a:rPr dirty="0"/>
              <a:t>,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đau</a:t>
            </a:r>
            <a:br>
              <a:rPr lang="en-US" dirty="0"/>
            </a:b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phó</a:t>
            </a:r>
            <a:r>
              <a:rPr dirty="0"/>
              <a:t> bao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sớm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 </a:t>
            </a:r>
            <a:r>
              <a:rPr dirty="0" err="1"/>
              <a:t>tàn</a:t>
            </a:r>
            <a:br>
              <a:rPr lang="en-US" dirty="0"/>
            </a:b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ban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tỏa</a:t>
            </a:r>
            <a:r>
              <a:rPr dirty="0"/>
              <a:t> </a:t>
            </a:r>
            <a:r>
              <a:rPr dirty="0" err="1"/>
              <a:t>sau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dài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đen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chớ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lo </a:t>
            </a:r>
            <a:r>
              <a:rPr dirty="0" err="1"/>
              <a:t>ngại</a:t>
            </a:r>
            <a:r>
              <a:rPr dirty="0"/>
              <a:t> chi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ở </a:t>
            </a:r>
            <a:r>
              <a:rPr dirty="0" err="1"/>
              <a:t>với</a:t>
            </a:r>
            <a:r>
              <a:rPr dirty="0"/>
              <a:t> ta </a:t>
            </a:r>
            <a:r>
              <a:rPr dirty="0" err="1"/>
              <a:t>luôn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thốn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: “</a:t>
            </a:r>
            <a:r>
              <a:rPr dirty="0" err="1"/>
              <a:t>Chớ</a:t>
            </a:r>
            <a:r>
              <a:rPr dirty="0"/>
              <a:t> lo chi, </a:t>
            </a:r>
            <a:r>
              <a:rPr dirty="0" err="1"/>
              <a:t>có</a:t>
            </a:r>
            <a:r>
              <a:rPr dirty="0"/>
              <a:t> Ta ở </a:t>
            </a:r>
            <a:r>
              <a:rPr dirty="0" err="1"/>
              <a:t>cùng</a:t>
            </a:r>
            <a:r>
              <a:rPr dirty="0"/>
              <a:t>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hãy</a:t>
            </a:r>
            <a:r>
              <a:rPr dirty="0"/>
              <a:t> tin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phó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,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ai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ta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hát</a:t>
            </a:r>
            <a:r>
              <a:rPr dirty="0"/>
              <a:t> ca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ta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tin </a:t>
            </a:r>
            <a:r>
              <a:rPr dirty="0" err="1"/>
              <a:t>Jêsus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bồi</a:t>
            </a:r>
            <a:r>
              <a:rPr dirty="0"/>
              <a:t> </a:t>
            </a:r>
            <a:r>
              <a:rPr dirty="0" err="1"/>
              <a:t>hồi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tranh</a:t>
            </a:r>
            <a:r>
              <a:rPr dirty="0"/>
              <a:t>,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dọa</a:t>
            </a:r>
            <a:r>
              <a:rPr dirty="0"/>
              <a:t> </a:t>
            </a:r>
            <a:r>
              <a:rPr dirty="0" err="1"/>
              <a:t>dẫm</a:t>
            </a:r>
            <a:r>
              <a:rPr dirty="0"/>
              <a:t>,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ở </a:t>
            </a:r>
            <a:r>
              <a:rPr dirty="0" err="1"/>
              <a:t>gần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162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728 TRƯỚC KHI  RẠNG ÐÔNG</vt:lpstr>
      <vt:lpstr>1. Bạn ơi đừng chán nữa, hãy quên đi buồn đau Hãy phó bao đau thương lên Chúa nhân từ.</vt:lpstr>
      <vt:lpstr>Ngày vui sẽ sớm đến, bóng đêm sẽ dần tàn Ánh sáng của ban mai tỏa sau đêm dài</vt:lpstr>
      <vt:lpstr>Dù đời nầy tối đen,  chớ nên lo ngại chi  Chúa ở với ta luôn,  không thiếu thốn gì.</vt:lpstr>
      <vt:lpstr>Ðừng quên lời hứa xưa, trước khi lên trời cao Chúa phán: “Chớ lo chi, có Ta ở cùng”.</vt:lpstr>
      <vt:lpstr>2. Nhìn lên nơi Cứu Chúa, hãy tin theo Ngài đi,  phó hết cả tương lai cho Chúa dẫn đường.</vt:lpstr>
      <vt:lpstr>Ngài không xa cách mãi, dẫu không ai nhìn thấy,  có Chúa ta vui thay,  hát ca đêm ngày.</vt:lpstr>
      <vt:lpstr>Ngày mai trời sáng tươi, Chúa đem ta đời mới,  Bởi vững tin Jêsus,  lòng hát bồi hồi.</vt:lpstr>
      <vt:lpstr>Rồi đây dù chiến tranh, khó khăn đến dọa dẫm, vẫn thấy tâm an vui,  Chúa luôn ở gần.</vt:lpstr>
      <vt:lpstr>3. Rồi chẳng mấy lúc sẽ phai dần như áng mây. Khi màn đêm phủ bao cuộc đời chóng tan nầy.</vt:lpstr>
      <vt:lpstr>Là lúc chấm dứt các  công trình ta đắp xây.  Trông chờ Chúa gọi tên ta trước ngai.</vt:lpstr>
      <vt:lpstr>Giờ ấy đến nay mai vào lúc ta không ngờ.  Hoặc trong đêm tăm tối hay ban ngày nắng soi.</vt:lpstr>
      <vt:lpstr>Giờ ấy đến nay mai vào lúc ta bơ thờ. Xin Chúa cho ta sẵn sàng thức canh mọi giờ.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2018-11-12T08:06:38Z</dcterms:modified>
</cp:coreProperties>
</file>