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729</a:t>
            </a:r>
            <a:br/>
            <a:r>
              <a:t>CHỈ CÓ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trào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đức</a:t>
            </a:r>
            <a:r>
              <a:rPr dirty="0"/>
              <a:t> tin, </a:t>
            </a:r>
            <a:br>
              <a:rPr lang="en-US" dirty="0"/>
            </a:b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,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lửa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, </a:t>
            </a:r>
            <a:r>
              <a:rPr dirty="0" err="1"/>
              <a:t>lửa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Cuộc đời bình an không chi phân rẽ tôi khỏi Ngài; người yêu dấu bên tôi chỉ có Jêsus.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rịt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vỡ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đắng</a:t>
            </a:r>
            <a:r>
              <a:rPr dirty="0"/>
              <a:t> cay </a:t>
            </a:r>
            <a:br>
              <a:rPr lang="en-US" dirty="0"/>
            </a:br>
            <a:r>
              <a:rPr dirty="0"/>
              <a:t>lo </a:t>
            </a:r>
            <a:r>
              <a:rPr dirty="0" err="1"/>
              <a:t>buồn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chán</a:t>
            </a:r>
            <a:r>
              <a:rPr dirty="0"/>
              <a:t> </a:t>
            </a:r>
            <a:r>
              <a:rPr dirty="0" err="1"/>
              <a:t>chường</a:t>
            </a:r>
            <a:r>
              <a:rPr dirty="0"/>
              <a:t>,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tan </a:t>
            </a:r>
            <a:r>
              <a:rPr dirty="0" err="1"/>
              <a:t>nát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;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bỗng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rịt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vỡ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,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nhiệm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bền</a:t>
            </a:r>
            <a:r>
              <a:rPr dirty="0"/>
              <a:t>; </a:t>
            </a: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chỉ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rịt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vỡ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nhiêu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</TotalTime>
  <Words>145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729 CHỈ CÓ JÊSUS</vt:lpstr>
      <vt:lpstr>1. Cuộc đời đem cho tôi bao nhiêu đắng cay  lo buồn, lòng thường chán chường, tội tình chất trong hồn.</vt:lpstr>
      <vt:lpstr>Một mình mang bao nhiêu sầu thương đến tan nát lòng; đang chết mất  bỗng tôi gặp Chúa Jêsus.</vt:lpstr>
      <vt:lpstr>Jêsus là Chúa rịt lành  lòng vỡ, trong tay Ngài tôi sống vui tươi.</vt:lpstr>
      <vt:lpstr>Bao nhiêu gánh nặng sẽ biến nên ơn lành khi tôi nhìn biết Chúa bên mình.</vt:lpstr>
      <vt:lpstr>2. Ngài làm đầy lòng tôi bao nhiêu ước mơ  êm đềm, và từng nỗi niềm Ngài nhận biết sâu nhiệm.</vt:lpstr>
      <vt:lpstr>Ngài làm tràn lòng tôi  tình yêu thiết tha  vững bền; nguồn vui sống trong tôi chỉ có Jêsus.</vt:lpstr>
      <vt:lpstr>Jêsus là Chúa rịt lành  lòng vỡ, trong tay Ngài tôi sống vui tươi.</vt:lpstr>
      <vt:lpstr>Bao nhiêu gánh nặng sẽ biến nên ơn lành khi tôi nhìn biết Chúa bên mình.</vt:lpstr>
      <vt:lpstr>3. Cuộc đời tôi trào dâng yêu thương, đức tin,  hy vọng, đẹp như  lửa hồng, lửa hồng  ấm êm lòng.</vt:lpstr>
      <vt:lpstr>Cuộc đời bình an không chi phân rẽ tôi khỏi Ngài; người yêu dấu bên tôi chỉ có Jêsus.</vt:lpstr>
      <vt:lpstr>Jêsus là Chúa rịt lành  lòng vỡ, trong tay Ngài tôi sống vui tươi.</vt:lpstr>
      <vt:lpstr>Bao nhiêu gánh nặng sẽ biến nên ơn lành khi tôi nhìn biết Chúa bên mình.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2018-11-12T08:08:00Z</dcterms:modified>
</cp:coreProperties>
</file>