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730</a:t>
            </a:r>
            <a:br>
              <a:rPr dirty="0"/>
            </a:br>
            <a:r>
              <a:rPr dirty="0"/>
              <a:t>BÌNH AN </a:t>
            </a:r>
            <a:br>
              <a:rPr lang="en-GB" dirty="0"/>
            </a:br>
            <a:r>
              <a:rPr dirty="0"/>
              <a:t>TRONG THUNG LŨNG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màu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qua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,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thung</a:t>
            </a:r>
            <a:r>
              <a:rPr dirty="0"/>
              <a:t> </a:t>
            </a:r>
            <a:r>
              <a:rPr dirty="0" err="1"/>
              <a:t>lũng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, bao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thao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Mọi ham muốn xa khuất rồi, niềm ao ước đến với người, tôi vui sống trong bình an suốt muôn đời.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ngập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lũng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tại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màu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mỏi</a:t>
            </a:r>
            <a:r>
              <a:rPr dirty="0"/>
              <a:t> </a:t>
            </a:r>
            <a:r>
              <a:rPr dirty="0" err="1"/>
              <a:t>mệt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kiên</a:t>
            </a:r>
            <a:r>
              <a:rPr dirty="0"/>
              <a:t> </a:t>
            </a:r>
            <a:r>
              <a:rPr dirty="0" err="1"/>
              <a:t>nhẫn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tốt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,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con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phải</a:t>
            </a:r>
            <a:r>
              <a:rPr dirty="0"/>
              <a:t> qua.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,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cõi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thung</a:t>
            </a:r>
            <a:r>
              <a:rPr dirty="0"/>
              <a:t> </a:t>
            </a:r>
            <a:r>
              <a:rPr dirty="0" err="1"/>
              <a:t>lũng</a:t>
            </a:r>
            <a:r>
              <a:rPr dirty="0"/>
              <a:t> </a:t>
            </a: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ngập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lũng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tại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màu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xanh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màu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gieo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thung</a:t>
            </a:r>
            <a:r>
              <a:rPr dirty="0"/>
              <a:t> </a:t>
            </a:r>
            <a:r>
              <a:rPr dirty="0" err="1"/>
              <a:t>lũng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rất</a:t>
            </a:r>
            <a:r>
              <a:rPr dirty="0"/>
              <a:t> </a:t>
            </a:r>
            <a:r>
              <a:rPr dirty="0" err="1"/>
              <a:t>thái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C8F4-BC4D-4E66-BEFF-3D8F4BB8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nơi chim </a:t>
            </a:r>
            <a:r>
              <a:rPr lang="vi-VN" dirty="0" err="1"/>
              <a:t>hót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muôn </a:t>
            </a:r>
            <a:r>
              <a:rPr lang="vi-VN" dirty="0" err="1"/>
              <a:t>loài</a:t>
            </a:r>
            <a:r>
              <a:rPr lang="vi-VN" dirty="0"/>
              <a:t> hoa </a:t>
            </a:r>
            <a:r>
              <a:rPr lang="vi-VN" dirty="0" err="1"/>
              <a:t>thắm</a:t>
            </a:r>
            <a:r>
              <a:rPr lang="vi-VN" dirty="0"/>
              <a:t> xinh.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96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Mặt trời lên soi sáng ngời, màn đêm tối biến mất rồi, mây tang tóc không còn vương vấn tim người.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ngập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lũng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tại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204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Presentation1</vt:lpstr>
      <vt:lpstr>Thánh Ca 730 BÌNH AN  TRONG THUNG LŨNG</vt:lpstr>
      <vt:lpstr>1. Dù nhiều lúc nghe  mỏi mệt, lòng kiên nhẫn sống tốt đẹp, chân đi hết những con đường tôi  phải qua.</vt:lpstr>
      <vt:lpstr>Rồi ngày mai nghe Chúa gọi, lìa dương thế đến  cõi trời, nơi êm ấm như miền thung lũng tuyệt vời.</vt:lpstr>
      <vt:lpstr>Sự bình an ngập tràn thung lũng, chốn tôi  nghỉ yên; tại thung lũng ấm êm đâu còn  chiến chinh.</vt:lpstr>
      <vt:lpstr>Tôi ngạc nhiên khi những đớn đau với lo buồn biến trong màu xanh, hồn tôi bên Chúa thỏa vui ca bài thanh bình.</vt:lpstr>
      <vt:lpstr>2. Một màu xanh  gieo phước lành,  miền thung lũng  rất thái bình, </vt:lpstr>
      <vt:lpstr>nơi chim hót giữa muôn loài hoa thắm xinh.</vt:lpstr>
      <vt:lpstr>Mặt trời lên soi sáng ngời, màn đêm tối biến mất rồi, mây tang tóc không còn vương vấn tim người.</vt:lpstr>
      <vt:lpstr>Sự bình an ngập tràn thung lũng, chốn tôi  nghỉ yên; tại thung lũng ấm êm đâu còn  chiến chinh.</vt:lpstr>
      <vt:lpstr>Tôi ngạc nhiên khi những đớn đau với lo buồn biến trong màu xanh, hồn tôi bên Chúa thỏa vui ca bài thanh bình.</vt:lpstr>
      <vt:lpstr>3. Mọi sầu đau qua hết rồi, miền thung lũng có  tiếng cười, bao nước mắt thôi không còn  thao thức rơi.</vt:lpstr>
      <vt:lpstr>Mọi ham muốn xa khuất rồi, niềm ao ước đến với người, tôi vui sống trong bình an suốt muôn đời.</vt:lpstr>
      <vt:lpstr>Sự bình an ngập tràn thung lũng, chốn tôi  nghỉ yên; tại thung lũng ấm êm đâu còn  chiến chinh.</vt:lpstr>
      <vt:lpstr>Tôi ngạc nhiên khi những đớn đau với lo buồn biến trong màu xanh, hồn tôi bên Chúa thỏa vui ca bài thanh bình.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2018-11-12T10:45:35Z</dcterms:modified>
</cp:coreProperties>
</file>