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731</a:t>
            </a:r>
            <a:br/>
            <a:r>
              <a:t>ÁNH SÁNG CHO ÐỜI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tìm</a:t>
            </a:r>
            <a:r>
              <a:rPr dirty="0"/>
              <a:t> ra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Trong thế gian có ai tìm được một câu giải đáp, giữa khó nguy đầy cám dỗ phủ vây quanh mình.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Tôi sống vui khi tôi tìm lên Vua Thánh trên trời, Ngài từng thấy bước tôi trong trần gian khổ đau.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Vui biết bao lúc tâm hồn tôi hào quang tỏa sáng, Mỗi phút giây đường tôi cóChúa luôn đi cùng.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132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731 ÁNH SÁNG CHO ÐỜI</vt:lpstr>
      <vt:lpstr>1. Tôi sống vui khi tôi  tìm ra ánh sáng cho đời, từ ngày Chúa đến trong tâm hồn vang tiếng ca.</vt:lpstr>
      <vt:lpstr>Trong thế gian có ai tìm được một câu giải đáp, giữa khó nguy đầy cám dỗ phủ vây quanh mình.</vt:lpstr>
      <vt:lpstr>Ðời ta sẽ sáng tươi hơn từ khi biết Jêsus, mặc dầu cơn gió đau thương  vây cuốn tâm hồn.</vt:lpstr>
      <vt:lpstr>Trong thế gian ta không tìm được một câu  giải đáp, Chúa Jêsus là ánh sáng tỏa soi  muôn đời.</vt:lpstr>
      <vt:lpstr>2. Tôi sống vui khi tôi tìm lên Vua Thánh trên trời, Ngài từng thấy bước tôi trong trần gian khổ đau.</vt:lpstr>
      <vt:lpstr>Vui biết bao lúc tâm hồn tôi hào quang tỏa sáng, Mỗi phút giây đường tôi cóChúa luôn đi cùng.</vt:lpstr>
      <vt:lpstr>Ðời ta sẽ sáng tươi hơn từ khi biết Jêsus, mặc dầu cơn gió đau thương  vây cuốn tâm hồn.</vt:lpstr>
      <vt:lpstr>Trong thế gian ta không tìm được một câu  giải đáp, Chúa Jêsus là ánh sáng tỏa soi 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2018-11-12T10:46:50Z</dcterms:modified>
</cp:coreProperties>
</file>