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732</a:t>
            </a:r>
            <a:br/>
            <a:r>
              <a:t>VỮNG TÂM TIN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, an </a:t>
            </a:r>
            <a:r>
              <a:rPr dirty="0" err="1"/>
              <a:t>bình</a:t>
            </a:r>
            <a:r>
              <a:rPr dirty="0"/>
              <a:t>,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 </a:t>
            </a:r>
            <a:br>
              <a:rPr lang="en-GB"/>
            </a:br>
            <a:r>
              <a:t>Duy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ô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nan, </a:t>
            </a:r>
            <a:br>
              <a:rPr lang="en-GB" dirty="0"/>
            </a:b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cuồng</a:t>
            </a:r>
            <a:r>
              <a:rPr dirty="0"/>
              <a:t> </a:t>
            </a:r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kín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Vững tâm tin Ngài bền gan không sờn dựa nương nơi Chúa; nguồn ân phước suối nhân từ.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cậy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 </a:t>
            </a:r>
            <a:br>
              <a:rPr lang="en-GB" dirty="0"/>
            </a:br>
            <a:r>
              <a:rPr dirty="0"/>
              <a:t>An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cuồng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mãn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Đến nơi chân Ngài chờ nghe lời vàng Lòng được an thái, bền tâm tiến bước theo Ngài.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Theo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an. </a:t>
            </a:r>
            <a:br>
              <a:rPr lang="en-GB" dirty="0"/>
            </a:br>
            <a:r>
              <a:rPr dirty="0"/>
              <a:t>Theo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nẻo</a:t>
            </a:r>
            <a:r>
              <a:rPr dirty="0"/>
              <a:t> gai.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Sống trong ô trần đời ta như âm thầm. Tội lỗi quanh mình dường như thắng đức tin.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nài</a:t>
            </a:r>
            <a:r>
              <a:rPr dirty="0"/>
              <a:t> </a:t>
            </a:r>
            <a:r>
              <a:rPr dirty="0" err="1"/>
              <a:t>mời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ngọt</a:t>
            </a:r>
            <a:r>
              <a:rPr dirty="0"/>
              <a:t> </a:t>
            </a:r>
            <a:r>
              <a:rPr dirty="0" err="1"/>
              <a:t>ngon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Bền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126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732 VỮNG TÂM TIN CHÚA</vt:lpstr>
      <vt:lpstr>1. Sống trong ô trần đầy phong ba nguy nan,  từng lớp sóng cuồng dường như phủ kín tôi.</vt:lpstr>
      <vt:lpstr>Vững tâm tin Ngài bền gan không sờn dựa nương nơi Chúa; nguồn ân phước suối nhân từ.</vt:lpstr>
      <vt:lpstr>Nương cậy nơi Jêsus,  duy Ngài đại năng.  An lòng giữa sóng cuồng, Chúa luôn gần ta.</vt:lpstr>
      <vt:lpstr>2. Những khi đau buồn hồn tôi như hoang tàn. Trần thế có gì làm tôi  thỏa mãn đâu.</vt:lpstr>
      <vt:lpstr>Đến nơi chân Ngài chờ nghe lời vàng Lòng được an thái, bền tâm tiến bước theo Ngài.</vt:lpstr>
      <vt:lpstr>Theo Ngài suốt cả đời giữa thời bình an.  Theo Ngài đi mỗi ngày giữa muôn nẻo gai.</vt:lpstr>
      <vt:lpstr>3. Sống trong ô trần đời ta như âm thầm. Tội lỗi quanh mình dường như thắng đức tin.</vt:lpstr>
      <vt:lpstr>Biết bao nài mời  ngọt ngon êm đềm.  Bền tâm theo Chúa,  nguồn ân phước suối nhân từ.</vt:lpstr>
      <vt:lpstr>Duy Ngài ban phước lành, an bình, niềm vui.  Duy Ngài vua vinh diệu Cứu Chúa đời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2018-11-12T10:47:39Z</dcterms:modified>
</cp:coreProperties>
</file>