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733</a:t>
            </a:r>
            <a:br/>
            <a:r>
              <a:t>DẠ KHÚC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Dù có đôi khi lòng ta nao sờn hay linh lánh lìa xa Cha Thánh.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 nên hãy lặngnghe khúc thánh nhạc, tiếng nhạc thần trổi giữa đêm thâu.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liền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dứt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Luồng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vụt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liền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Bạn đớn đau chăng, bạn ưu tư gì? Hay trên lối bạn đầy tăm tối?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lặng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: </a:t>
            </a:r>
            <a:br>
              <a:rPr lang="en-GB" dirty="0"/>
            </a:br>
            <a:r>
              <a:rPr dirty="0"/>
              <a:t>"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thâu</a:t>
            </a:r>
            <a:r>
              <a:rPr dirty="0"/>
              <a:t>”.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liền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dứt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3DA730D9-0FB2-485C-BCC9-4929C9D24C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520661"/>
                  </p:ext>
                </p:extLst>
              </p:nvPr>
            </p:nvGraphicFramePr>
            <p:xfrm>
              <a:off x="-4219074" y="3549175"/>
              <a:ext cx="3048000" cy="1714500"/>
            </p:xfrm>
            <a:graphic>
              <a:graphicData uri="http://schemas.microsoft.com/office/powerpoint/2016/slidezoom">
                <pslz:sldZm>
                  <pslz:sldZmObj sldId="260" cId="0">
                    <pslz:zmPr id="{8257B9CB-7D3D-4405-BB72-46366320D04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DA730D9-0FB2-485C-BCC9-4929C9D24C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219074" y="354917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Luồng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vụt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liền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Phao-lô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Si-la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gây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Xiềng xích tháo ngục kia cửa mở rồi, cũng do nhờ khúc hát đêm thâu.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liền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dứt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Luồng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vụt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tan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liền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185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733 DẠ KHÚC</vt:lpstr>
      <vt:lpstr>1. Bạn đớn đau chăng, bạn ưu tư gì? Hay trên lối bạn đầy tăm tối?</vt:lpstr>
      <vt:lpstr>Bạn nên hãy lặng nghe tiếng Chúa truyền:  "Đến đây nhận khúc hát đêm thâu”.</vt:lpstr>
      <vt:lpstr>Lòng lo lắng sẽ an bình ngay liền, tội khiên dứt bước trên đường ngay.</vt:lpstr>
      <vt:lpstr>Luồng mây tối liền vụt tan biến mất rồi; Chúa ban liền khúc hát đêm thâu.</vt:lpstr>
      <vt:lpstr>2. Kìa thánh Phao-lô cùng Si-la nầy gây nên  biến động trong đêm tối.</vt:lpstr>
      <vt:lpstr>Xiềng xích tháo ngục kia cửa mở rồi, cũng do nhờ khúc hát đêm thâu.</vt:lpstr>
      <vt:lpstr>Lòng lo lắng sẽ an bình ngay liền, tội khiên dứt bước trên đường ngay.</vt:lpstr>
      <vt:lpstr>Luồng mây tối liền vụt  tan biến mất rồi; Chúa ban liền khúc hát đêm thâu.</vt:lpstr>
      <vt:lpstr>3. Dù có đôi khi lòng ta nao sờn hay linh lánh lìa xa Cha Thánh.</vt:lpstr>
      <vt:lpstr>Ta nên hãy lặngnghe khúc thánh nhạc, tiếng nhạc thần trổi giữa đêm thâu.</vt:lpstr>
      <vt:lpstr>Lòng lo lắng sẽ an bình ngay liền, tội khiên dứt bước trên đường ngay.</vt:lpstr>
      <vt:lpstr>Luồng mây tối liền vụt tan biến mất rồi; Chúa ban liền khúc hát đêm thâu.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2018-11-12T10:48:59Z</dcterms:modified>
</cp:coreProperties>
</file>