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734</a:t>
            </a:r>
            <a:br>
              <a:rPr dirty="0"/>
            </a:br>
            <a:r>
              <a:rPr dirty="0"/>
              <a:t>VỮNG BƯỚC </a:t>
            </a:r>
            <a:br>
              <a:rPr lang="en-GB" dirty="0"/>
            </a:br>
            <a:r>
              <a:rPr dirty="0"/>
              <a:t>BÊN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, </a:t>
            </a:r>
            <a:r>
              <a:rPr dirty="0" err="1"/>
              <a:t>trăm</a:t>
            </a:r>
            <a:r>
              <a:rPr dirty="0"/>
              <a:t> </a:t>
            </a:r>
            <a:r>
              <a:rPr dirty="0" err="1"/>
              <a:t>nghìn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nghĩ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.!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9AAE-F3D4-4D05-8BBE-38CAA88F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Nhìn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Jêsus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bạn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,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vững</a:t>
            </a:r>
            <a:r>
              <a:rPr lang="en-GB" dirty="0"/>
              <a:t> </a:t>
            </a:r>
            <a:r>
              <a:rPr lang="en-GB" dirty="0" err="1"/>
              <a:t>tâm</a:t>
            </a:r>
            <a:r>
              <a:rPr lang="en-GB" dirty="0"/>
              <a:t> lo </a:t>
            </a:r>
            <a:r>
              <a:rPr lang="en-GB" dirty="0" err="1"/>
              <a:t>gì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4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 đến lúc xong đời tôi đi với Chúa vào vĩnh an. Bao thỏa vui đang chờ tôi trong tiếng ca ngập tràn.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Qua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an;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lắm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cay.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lôi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thác</a:t>
            </a:r>
            <a:r>
              <a:rPr dirty="0"/>
              <a:t>, </a:t>
            </a:r>
            <a:r>
              <a:rPr dirty="0" err="1"/>
              <a:t>hợp</a:t>
            </a:r>
            <a:r>
              <a:rPr dirty="0"/>
              <a:t> tan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đêmngày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Đen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 </a:t>
            </a:r>
            <a:r>
              <a:rPr dirty="0" err="1"/>
              <a:t>vần</a:t>
            </a:r>
            <a:r>
              <a:rPr dirty="0"/>
              <a:t> </a:t>
            </a:r>
            <a:r>
              <a:rPr dirty="0" err="1"/>
              <a:t>xoay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</a:t>
            </a:r>
            <a:r>
              <a:rPr dirty="0" err="1"/>
              <a:t>nổi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cầm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, an </a:t>
            </a:r>
            <a:r>
              <a:rPr dirty="0" err="1"/>
              <a:t>thái</a:t>
            </a:r>
            <a:r>
              <a:rPr dirty="0"/>
              <a:t> </a:t>
            </a:r>
            <a:r>
              <a:rPr dirty="0" err="1"/>
              <a:t>giữa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Qua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an;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Dù luôn đảo điên trong cuộc sống đương đầu với lắm nguy nan, Nhiều khi phải lơi tay chèo chống, mặc cho gió mưa bạo tàn.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gắng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,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Qua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an;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178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734 VỮNG BƯỚC  BÊN JÊSUS</vt:lpstr>
      <vt:lpstr>1. Lòng tôi vẫn luôn dâng lời hát cho dù có  lắm đắng cay. Trần gian  cuốn lôi như dòng thác, hợp tan đổi thay đêmngày</vt:lpstr>
      <vt:lpstr>Đen trắng trắng đen vần xoay trôi nổi sóng đời khắp nơi. Nhưng có Jêsus cầm tay, an thái giữa  cuộc đời.</vt:lpstr>
      <vt:lpstr>Jêsus vẫn luôn trong  cuộc đời tôi, giữ gìn tôi! Qua thung lũng sương mù ngàn nguy hiểm đang chờ, tôi chẳng nao sờn.</vt:lpstr>
      <vt:lpstr>Bên tôi có Jêsus luôn cùng đi, tôi vẫn thái an; Vượt qua trần gian  khó khăn luôn cùng tôi suốt cuộc đời.</vt:lpstr>
      <vt:lpstr>2. Dù luôn đảo điên trong cuộc sống đương đầu với lắm nguy nan, Nhiều khi phải lơi tay chèo chống, mặc cho gió mưa bạo tàn.</vt:lpstr>
      <vt:lpstr>Nhưng tiếng Jêsus  hằng khuyên nên gắng sức vượt tố giông, khi có Ta luôn bình yên, đi giữa muôn mây hồng.</vt:lpstr>
      <vt:lpstr>Jêsus vẫn luôn trong cuộc đời tôi, giữ gìn tôi!  Qua thung lũng sương mù ngàn nguy hiểm đang chờ, tôi chẳng nao sờn.</vt:lpstr>
      <vt:lpstr>Bên tôi có Jêsus luôn cùng đi, tôi vẫn thái an; Vượt qua trần gian  khó khăn luôn cùng tôi suốt cuộc đời.</vt:lpstr>
      <vt:lpstr>3. Ngày mai của tôi,  tôi nào biết, trăm nghìn những nỗi nghĩ suy.!</vt:lpstr>
      <vt:lpstr>Nhìn lên có Jêsus  bạn thiết, cùng Chúa  vững tâm lo gì</vt:lpstr>
      <vt:lpstr>Cho đến lúc xong đời tôi đi với Chúa vào vĩnh an. Bao thỏa vui đang chờ tôi trong tiếng ca ngập tràn.</vt:lpstr>
      <vt:lpstr>Jêsus vẫn luôn trong  cuộc đời tôi, giữ gìn tôi!  Qua thung lũng sương mù ngàn nguy hiểm đang chờ, tôi chẳng nao sờn.</vt:lpstr>
      <vt:lpstr>Bên tôi có Jêsus luôn cùng đi, tôi vẫn thái an; Vượt qua trần gian  khó khăn luôn cùng tôi suốt cuộc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2018-11-12T10:51:06Z</dcterms:modified>
</cp:coreProperties>
</file>