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735</a:t>
            </a:r>
            <a:br/>
            <a:r>
              <a:t>BÊN KIA BÓNG MỜ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Ðêm tối đầy thương đau, lệ hoen mắt u sầu, Ðều cùng nhau qua hết lúc ban mai về;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vinh quang bất tận sẽ đến trong huy hoàng, sung sướng ta cùng Chúa sống nơi thiên đàng.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ta, </a:t>
            </a:r>
            <a:r>
              <a:rPr dirty="0" err="1"/>
              <a:t>hào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lòa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má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nhòa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xô</a:t>
            </a:r>
            <a:r>
              <a:rPr dirty="0"/>
              <a:t> </a:t>
            </a:r>
            <a:r>
              <a:rPr dirty="0" err="1"/>
              <a:t>tơi</a:t>
            </a:r>
            <a:r>
              <a:rPr dirty="0"/>
              <a:t> </a:t>
            </a:r>
            <a:r>
              <a:rPr dirty="0" err="1"/>
              <a:t>bời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gian</a:t>
            </a:r>
            <a:r>
              <a:rPr dirty="0"/>
              <a:t> nan,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phũ</a:t>
            </a:r>
            <a:r>
              <a:rPr dirty="0"/>
              <a:t> </a:t>
            </a:r>
            <a:r>
              <a:rPr dirty="0" err="1"/>
              <a:t>phàng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xua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tan ban </a:t>
            </a:r>
            <a:r>
              <a:rPr dirty="0" err="1"/>
              <a:t>đức</a:t>
            </a:r>
            <a:r>
              <a:rPr dirty="0"/>
              <a:t> tin can </a:t>
            </a:r>
            <a:r>
              <a:rPr dirty="0" err="1"/>
              <a:t>trường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146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735 BÊN KIA BÓNG MỜ </vt:lpstr>
      <vt:lpstr>1. Trong những phiền ưu ta, hào quang Chúa  soi lòa, dù lệ tràn trên má đức tin không nhòa.</vt:lpstr>
      <vt:lpstr>Dù phong ba tối trời khi sóng xô tơi bời,  trong Chúa muôn điều ấy sẽ như hoa cười.</vt:lpstr>
      <vt:lpstr>Mặt trời hằng sáng soi trên tầng mây tối,  lời nghẹn ngào vướng môi Chúa đã nghe rồi!</vt:lpstr>
      <vt:lpstr>Người ơi nâng đức tin nhìn lên Thiên Chúa,  vì bên kia bóng mờ,  tay Ngài dẫn đưa.</vt:lpstr>
      <vt:lpstr>2. Trong bóng mờ  gian nan, đầy giông tố  phũ phàng, lòng thường nghe êm ấm tiếng Vua thiên đàng;</vt:lpstr>
      <vt:lpstr>Ngài xua giông tố tan ban đức tin can trường,  trong khó nguy thử thách Chúa luôn luôn gần.</vt:lpstr>
      <vt:lpstr>Mặt trời hằng sáng soi trên tầng mây tối,  lời nghẹn ngào vướng môi Chúa đã nghe rồi!</vt:lpstr>
      <vt:lpstr>Người ơi nâng đức tin nhìn lên Thiên Chúa,  vì bên kia bóng mờ,  tay Ngài dẫn đưa.</vt:lpstr>
      <vt:lpstr>3. Ðêm tối đầy thương đau, lệ hoen mắt u sầu, Ðều cùng nhau qua hết lúc ban mai về;</vt:lpstr>
      <vt:lpstr>Ngày vinh quang bất tận sẽ đến trong huy hoàng, sung sướng ta cùng Chúa sống nơi thiên đàng.</vt:lpstr>
      <vt:lpstr>Mặt trời hằng sáng soi trên tầng mây tối,  lời nghẹn ngào vướng môi Chúa đã nghe rồi!</vt:lpstr>
      <vt:lpstr>Người ơi nâng đức tin nhìn lên Thiên Chúa,  vì bên kia bóng mờ,  tay Ngài dẫn đưa.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2018-11-12T10:52:18Z</dcterms:modified>
</cp:coreProperties>
</file>