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736</a:t>
            </a:r>
            <a:br/>
            <a:r>
              <a:t>NGUỒN AN BÌNH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Cho dù sóng cuồng hay bão hiểm nguy, không thể đổi thay tình yêu của Ngài.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Trong hoàn cảnh buồn lòng vương đắng cay, lắng im tâm tư quỳ gối bên Ngài.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Thượng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Ðế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loài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ơi</a:t>
            </a:r>
            <a:r>
              <a:rPr dirty="0">
                <a:solidFill>
                  <a:srgbClr val="FFFF00"/>
                </a:solidFill>
              </a:rPr>
              <a:t> hay </a:t>
            </a:r>
            <a:r>
              <a:rPr dirty="0" err="1">
                <a:solidFill>
                  <a:srgbClr val="FFFF00"/>
                </a:solidFill>
              </a:rPr>
              <a:t>chăng</a:t>
            </a:r>
            <a:r>
              <a:rPr dirty="0">
                <a:solidFill>
                  <a:srgbClr val="FFFF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ta,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ngước</a:t>
            </a:r>
            <a:r>
              <a:rPr dirty="0"/>
              <a:t>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toàn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, </a:t>
            </a:r>
            <a:br>
              <a:rPr lang="en-GB" dirty="0"/>
            </a:br>
            <a:r>
              <a:rPr dirty="0"/>
              <a:t>qua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ở </a:t>
            </a:r>
            <a:r>
              <a:rPr dirty="0" err="1"/>
              <a:t>gần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Trên mọi nẻo đường Ngài đâu cách xa, dắt đưa ta không một bước sai dời.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Thượng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Ðế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loài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ơi</a:t>
            </a:r>
            <a:r>
              <a:rPr dirty="0">
                <a:solidFill>
                  <a:srgbClr val="FFFF00"/>
                </a:solidFill>
              </a:rPr>
              <a:t> hay </a:t>
            </a:r>
            <a:r>
              <a:rPr dirty="0" err="1">
                <a:solidFill>
                  <a:srgbClr val="FFFF00"/>
                </a:solidFill>
              </a:rPr>
              <a:t>chăng</a:t>
            </a:r>
            <a:r>
              <a:rPr dirty="0">
                <a:solidFill>
                  <a:srgbClr val="FFFF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ta,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 Khi mọi hy vọng như những làn mây, bóng tối phủ vây buồn tan nát lòng.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bình</a:t>
            </a:r>
            <a:r>
              <a:rPr dirty="0"/>
              <a:t> an </a:t>
            </a:r>
            <a:r>
              <a:rPr dirty="0" err="1"/>
              <a:t>vững</a:t>
            </a:r>
            <a:r>
              <a:rPr dirty="0"/>
              <a:t> tin, </a:t>
            </a:r>
            <a:br>
              <a:rPr lang="en-GB" dirty="0"/>
            </a:b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qua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ngước</a:t>
            </a:r>
            <a:r>
              <a:rPr dirty="0"/>
              <a:t>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toàn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, </a:t>
            </a:r>
            <a:br>
              <a:rPr lang="en-GB" dirty="0"/>
            </a:br>
            <a:r>
              <a:rPr dirty="0"/>
              <a:t>qua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ở </a:t>
            </a:r>
            <a:r>
              <a:rPr dirty="0" err="1"/>
              <a:t>gần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Thượng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Ðế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loài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ơi</a:t>
            </a:r>
            <a:r>
              <a:rPr dirty="0">
                <a:solidFill>
                  <a:srgbClr val="FFFF00"/>
                </a:solidFill>
              </a:rPr>
              <a:t> hay </a:t>
            </a:r>
            <a:r>
              <a:rPr dirty="0" err="1">
                <a:solidFill>
                  <a:srgbClr val="FFFF00"/>
                </a:solidFill>
              </a:rPr>
              <a:t>chăng</a:t>
            </a:r>
            <a:r>
              <a:rPr dirty="0">
                <a:solidFill>
                  <a:srgbClr val="FFFF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ta,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Cho dù sóng cuồng hay bão hiểm nguy, không thể đổi thay tình yêu của Ngài.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hoàn</a:t>
            </a:r>
            <a:r>
              <a:rPr dirty="0"/>
              <a:t> </a:t>
            </a:r>
            <a:r>
              <a:rPr dirty="0" err="1"/>
              <a:t>cảnh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 </a:t>
            </a:r>
            <a:r>
              <a:rPr dirty="0" err="1"/>
              <a:t>đắng</a:t>
            </a:r>
            <a:r>
              <a:rPr dirty="0"/>
              <a:t> cay, </a:t>
            </a:r>
            <a:r>
              <a:rPr dirty="0" err="1"/>
              <a:t>lắng</a:t>
            </a:r>
            <a:r>
              <a:rPr dirty="0"/>
              <a:t> </a:t>
            </a:r>
            <a:r>
              <a:rPr dirty="0" err="1"/>
              <a:t>im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tư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quỳ</a:t>
            </a:r>
            <a:r>
              <a:rPr dirty="0"/>
              <a:t> </a:t>
            </a:r>
            <a:r>
              <a:rPr dirty="0" err="1"/>
              <a:t>gối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Thượng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Ðế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loài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ơi</a:t>
            </a:r>
            <a:r>
              <a:rPr dirty="0">
                <a:solidFill>
                  <a:srgbClr val="FFFF00"/>
                </a:solidFill>
              </a:rPr>
              <a:t> hay </a:t>
            </a:r>
            <a:r>
              <a:rPr dirty="0" err="1">
                <a:solidFill>
                  <a:srgbClr val="FFFF00"/>
                </a:solidFill>
              </a:rPr>
              <a:t>chăng</a:t>
            </a:r>
            <a:r>
              <a:rPr dirty="0">
                <a:solidFill>
                  <a:srgbClr val="FFFF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ta,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Trên mọi nẻo đường Ngài đâu cách xa, dắt đưa ta không một bước sai dời.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Thượng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Ðế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loài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ơi</a:t>
            </a:r>
            <a:r>
              <a:rPr dirty="0">
                <a:solidFill>
                  <a:srgbClr val="FFFF00"/>
                </a:solidFill>
              </a:rPr>
              <a:t> hay </a:t>
            </a:r>
            <a:r>
              <a:rPr dirty="0" err="1">
                <a:solidFill>
                  <a:srgbClr val="FFFF00"/>
                </a:solidFill>
              </a:rPr>
              <a:t>chăng</a:t>
            </a:r>
            <a:r>
              <a:rPr dirty="0">
                <a:solidFill>
                  <a:srgbClr val="FFFF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ta,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 Khi mọi hy vọng như những làn mây, bóng tối phủ vây buồn tan nát lòng.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Hãy nghe tiếng Ngài bình an vững tin, bóng đêm sẽ qua ngày sáng tươi về.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Thượng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Ðế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loài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ơi</a:t>
            </a:r>
            <a:r>
              <a:rPr dirty="0">
                <a:solidFill>
                  <a:srgbClr val="FFFF00"/>
                </a:solidFill>
              </a:rPr>
              <a:t> hay </a:t>
            </a:r>
            <a:r>
              <a:rPr dirty="0" err="1">
                <a:solidFill>
                  <a:srgbClr val="FFFF00"/>
                </a:solidFill>
              </a:rPr>
              <a:t>chăng</a:t>
            </a:r>
            <a:r>
              <a:rPr dirty="0">
                <a:solidFill>
                  <a:srgbClr val="FFFF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ta,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322</Words>
  <Application>Microsoft Office PowerPoint</Application>
  <PresentationFormat>Widescreen</PresentationFormat>
  <Paragraphs>25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Arial</vt:lpstr>
      <vt:lpstr>Presentation1</vt:lpstr>
      <vt:lpstr>Thánh Ca 736 NGUỒN AN BÌNH</vt:lpstr>
      <vt:lpstr>1. Mắt hãy ngước nhìn lên Chúa toàn năng,  qua những đau thương Ngài luôn ở gần;</vt:lpstr>
      <vt:lpstr>Trên mọi nẻo đường Ngài đâu cách xa, dắt đưa ta không một bước sai dời.</vt:lpstr>
      <vt:lpstr>Ngài là Thượng Ðế,  trên hết muôn vua,  là Chúa muôn loài, Người ơi hay chăng?</vt:lpstr>
      <vt:lpstr>Chúa yêu thương ta Ngài luôn thấy ta, Hãy vững tin yêu và sống an bình.</vt:lpstr>
      <vt:lpstr>2.  Khi mọi hy vọng như những làn mây, bóng tối phủ vây buồn tan nát lòng.</vt:lpstr>
      <vt:lpstr>Hãy nghe tiếng Ngài bình an vững tin, bóng đêm sẽ qua ngày sáng tươi về.</vt:lpstr>
      <vt:lpstr>Ngài là Thượng Ðế,  trên hết muôn vua,  là Chúa muôn loài, Người ơi hay chăng?</vt:lpstr>
      <vt:lpstr>Chúa yêu thương ta Ngài luôn thấy ta, Hãy vững tin yêu và sống an bình.</vt:lpstr>
      <vt:lpstr>3. Cho dù sóng cuồng hay bão hiểm nguy, không thể đổi thay tình yêu của Ngài.</vt:lpstr>
      <vt:lpstr>Trong hoàn cảnh buồn lòng vương đắng cay, lắng im tâm tư quỳ gối bên Ngài.</vt:lpstr>
      <vt:lpstr>Ngài là Thượng Ðế,  trên hết muôn vua,  là Chúa muôn loài, Người ơi hay chăng?</vt:lpstr>
      <vt:lpstr>Chúa yêu thương ta Ngài luôn thấy ta, Hãy vững tin yêu và sống an bình.  Hằng ngày gần Ngài  cuộc đời tươi mới.</vt:lpstr>
      <vt:lpstr>1. Mắt hãy ngước nhìn lên Chúa toàn năng,  qua những đau thương Ngài luôn ở gần;</vt:lpstr>
      <vt:lpstr>Trên mọi nẻo đường Ngài đâu cách xa, dắt đưa ta không một bước sai dời.</vt:lpstr>
      <vt:lpstr>Ngài là Thượng Ðế,  trên hết muôn vua,  là Chúa muôn loài, Người ơi hay chăng?</vt:lpstr>
      <vt:lpstr>Chúa yêu thương ta Ngài luôn thấy ta, Hãy vững tin yêu và sống an bình.</vt:lpstr>
      <vt:lpstr>2.  Khi mọi hy vọng như những làn mây, bóng tối phủ vây buồn tan nát lòng.</vt:lpstr>
      <vt:lpstr>Hãy nghe tiếng Ngài  bình an vững tin,  bóng đêm sẽ qua ngày sáng tươi về.</vt:lpstr>
      <vt:lpstr>Ngài là Thượng Ðế,  trên hết muôn vua,  là Chúa muôn loài, Người ơi hay chăng?</vt:lpstr>
      <vt:lpstr>Chúa yêu thương ta Ngài luôn thấy ta, Hãy vững tin yêu và sống an bình.</vt:lpstr>
      <vt:lpstr>3. Cho dù sóng cuồng hay bão hiểm nguy, không thể đổi thay tình yêu của Ngài.</vt:lpstr>
      <vt:lpstr>Trong hoàn cảnh  buồn lòng vương đắng cay, lắng im tâm tư  quỳ gối bên Ngài.</vt:lpstr>
      <vt:lpstr>Ngài là Thượng Ðế,  trên hết muôn vua,  là Chúa muôn loài, Người ơi hay chăng?</vt:lpstr>
      <vt:lpstr>Chúa yêu thương ta Ngài luôn thấy ta, Hãy vững tin yêu và sống an bình.  Hằng ngày gần Ngài  cuộc đời tươi mới.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2018-11-12T10:54:24Z</dcterms:modified>
</cp:coreProperties>
</file>