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60" d="100"/>
          <a:sy n="60" d="100"/>
        </p:scale>
        <p:origin x="109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Thánh</a:t>
            </a:r>
            <a:r>
              <a:rPr dirty="0"/>
              <a:t> Ca 737</a:t>
            </a:r>
            <a:br>
              <a:rPr dirty="0"/>
            </a:br>
            <a:r>
              <a:rPr dirty="0"/>
              <a:t>BÀN TAY </a:t>
            </a:r>
            <a:br>
              <a:rPr lang="en-GB" dirty="0"/>
            </a:br>
            <a:r>
              <a:rPr dirty="0"/>
              <a:t>MANG DẤU ÐINH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3. </a:t>
            </a:r>
            <a:r>
              <a:rPr dirty="0" err="1"/>
              <a:t>Bạn</a:t>
            </a:r>
            <a:r>
              <a:rPr dirty="0"/>
              <a:t> </a:t>
            </a:r>
            <a:r>
              <a:rPr dirty="0" err="1"/>
              <a:t>thân</a:t>
            </a:r>
            <a:r>
              <a:rPr dirty="0"/>
              <a:t> </a:t>
            </a:r>
            <a:r>
              <a:rPr dirty="0" err="1"/>
              <a:t>mến</a:t>
            </a:r>
            <a:r>
              <a:rPr dirty="0"/>
              <a:t>! </a:t>
            </a:r>
            <a:br>
              <a:rPr lang="en-GB" dirty="0"/>
            </a:br>
            <a:r>
              <a:rPr dirty="0" err="1"/>
              <a:t>Ðừng</a:t>
            </a:r>
            <a:r>
              <a:rPr dirty="0"/>
              <a:t> </a:t>
            </a:r>
            <a:r>
              <a:rPr dirty="0" err="1"/>
              <a:t>vấp</a:t>
            </a:r>
            <a:r>
              <a:rPr dirty="0"/>
              <a:t> </a:t>
            </a:r>
            <a:r>
              <a:rPr dirty="0" err="1"/>
              <a:t>phạm</a:t>
            </a:r>
            <a:r>
              <a:rPr dirty="0"/>
              <a:t> </a:t>
            </a:r>
            <a:r>
              <a:rPr dirty="0" err="1"/>
              <a:t>khi</a:t>
            </a:r>
            <a:r>
              <a:rPr dirty="0"/>
              <a:t> </a:t>
            </a:r>
            <a:br>
              <a:rPr lang="en-GB" dirty="0"/>
            </a:br>
            <a:r>
              <a:rPr dirty="0" err="1"/>
              <a:t>xao</a:t>
            </a:r>
            <a:r>
              <a:rPr dirty="0"/>
              <a:t> </a:t>
            </a:r>
            <a:r>
              <a:rPr dirty="0" err="1"/>
              <a:t>xuyến</a:t>
            </a:r>
            <a:r>
              <a:rPr dirty="0"/>
              <a:t> </a:t>
            </a:r>
            <a:r>
              <a:rPr dirty="0" err="1"/>
              <a:t>đức</a:t>
            </a:r>
            <a:r>
              <a:rPr dirty="0"/>
              <a:t> tin, </a:t>
            </a:r>
            <a:br>
              <a:rPr lang="en-GB" dirty="0"/>
            </a:br>
            <a:r>
              <a:rPr dirty="0" err="1"/>
              <a:t>Bạn</a:t>
            </a:r>
            <a:r>
              <a:rPr dirty="0"/>
              <a:t> </a:t>
            </a:r>
            <a:r>
              <a:rPr dirty="0" err="1"/>
              <a:t>nắm</a:t>
            </a:r>
            <a:r>
              <a:rPr dirty="0"/>
              <a:t> </a:t>
            </a:r>
            <a:r>
              <a:rPr dirty="0" err="1"/>
              <a:t>ngay</a:t>
            </a:r>
            <a:r>
              <a:rPr dirty="0"/>
              <a:t> </a:t>
            </a:r>
            <a:r>
              <a:rPr dirty="0" err="1"/>
              <a:t>bàn</a:t>
            </a:r>
            <a:r>
              <a:rPr dirty="0"/>
              <a:t> </a:t>
            </a:r>
            <a:r>
              <a:rPr dirty="0" err="1"/>
              <a:t>tay</a:t>
            </a:r>
            <a:r>
              <a:rPr dirty="0"/>
              <a:t> </a:t>
            </a:r>
            <a:r>
              <a:rPr dirty="0" err="1"/>
              <a:t>mang</a:t>
            </a:r>
            <a:r>
              <a:rPr dirty="0"/>
              <a:t> </a:t>
            </a:r>
            <a:r>
              <a:rPr dirty="0" err="1"/>
              <a:t>dấu</a:t>
            </a:r>
            <a:r>
              <a:rPr dirty="0"/>
              <a:t> </a:t>
            </a:r>
            <a:r>
              <a:rPr dirty="0" err="1"/>
              <a:t>đinh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Bạn</a:t>
            </a:r>
            <a:r>
              <a:rPr dirty="0"/>
              <a:t> </a:t>
            </a:r>
            <a:r>
              <a:rPr dirty="0" err="1"/>
              <a:t>thân</a:t>
            </a:r>
            <a:r>
              <a:rPr dirty="0"/>
              <a:t> </a:t>
            </a:r>
            <a:r>
              <a:rPr dirty="0" err="1"/>
              <a:t>mến</a:t>
            </a:r>
            <a:r>
              <a:rPr dirty="0"/>
              <a:t>! </a:t>
            </a:r>
            <a:br>
              <a:rPr lang="en-GB" dirty="0"/>
            </a:br>
            <a:r>
              <a:rPr dirty="0" err="1"/>
              <a:t>Ðừng</a:t>
            </a:r>
            <a:r>
              <a:rPr dirty="0"/>
              <a:t> </a:t>
            </a:r>
            <a:r>
              <a:rPr dirty="0" err="1"/>
              <a:t>yếu</a:t>
            </a:r>
            <a:r>
              <a:rPr dirty="0"/>
              <a:t> </a:t>
            </a:r>
            <a:r>
              <a:rPr dirty="0" err="1"/>
              <a:t>mềm</a:t>
            </a:r>
            <a:r>
              <a:rPr dirty="0"/>
              <a:t> </a:t>
            </a:r>
            <a:r>
              <a:rPr dirty="0" err="1"/>
              <a:t>khi</a:t>
            </a:r>
            <a:r>
              <a:rPr dirty="0"/>
              <a:t> </a:t>
            </a:r>
            <a:br>
              <a:rPr lang="en-GB" dirty="0"/>
            </a:br>
            <a:r>
              <a:rPr dirty="0" err="1"/>
              <a:t>cám</a:t>
            </a:r>
            <a:r>
              <a:rPr dirty="0"/>
              <a:t> </a:t>
            </a:r>
            <a:r>
              <a:rPr dirty="0" err="1"/>
              <a:t>dỗ</a:t>
            </a:r>
            <a:r>
              <a:rPr dirty="0"/>
              <a:t> </a:t>
            </a:r>
            <a:r>
              <a:rPr dirty="0" err="1"/>
              <a:t>đến</a:t>
            </a:r>
            <a:r>
              <a:rPr dirty="0"/>
              <a:t> </a:t>
            </a:r>
            <a:r>
              <a:rPr dirty="0" err="1"/>
              <a:t>bên</a:t>
            </a:r>
            <a:r>
              <a:rPr dirty="0"/>
              <a:t>, </a:t>
            </a:r>
            <a:br>
              <a:rPr lang="en-GB" dirty="0"/>
            </a:br>
            <a:r>
              <a:rPr dirty="0" err="1"/>
              <a:t>bạn</a:t>
            </a:r>
            <a:r>
              <a:rPr dirty="0"/>
              <a:t> </a:t>
            </a:r>
            <a:r>
              <a:rPr dirty="0" err="1"/>
              <a:t>nắm</a:t>
            </a:r>
            <a:r>
              <a:rPr dirty="0"/>
              <a:t> </a:t>
            </a:r>
            <a:r>
              <a:rPr dirty="0" err="1"/>
              <a:t>ngay</a:t>
            </a:r>
            <a:r>
              <a:rPr dirty="0"/>
              <a:t> </a:t>
            </a:r>
            <a:r>
              <a:rPr dirty="0" err="1"/>
              <a:t>bàn</a:t>
            </a:r>
            <a:r>
              <a:rPr dirty="0"/>
              <a:t> </a:t>
            </a:r>
            <a:r>
              <a:rPr dirty="0" err="1"/>
              <a:t>tay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chịu</a:t>
            </a:r>
            <a:r>
              <a:rPr dirty="0"/>
              <a:t> </a:t>
            </a:r>
            <a:r>
              <a:rPr dirty="0" err="1"/>
              <a:t>đinh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Ði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trên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lối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những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nẻo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đường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gió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mưa</a:t>
            </a:r>
            <a:r>
              <a:rPr dirty="0">
                <a:solidFill>
                  <a:srgbClr val="FFFF00"/>
                </a:solidFill>
              </a:rPr>
              <a:t>, 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hãy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lấy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tay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bạn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đặt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trong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tay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Ngài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đưa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dắt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đời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sống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bạn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vượt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mọi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cơn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nguy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khó</a:t>
            </a:r>
            <a:r>
              <a:rPr dirty="0">
                <a:solidFill>
                  <a:srgbClr val="FFFF00"/>
                </a:solidFill>
              </a:rPr>
              <a:t>. </a:t>
            </a:r>
            <a:r>
              <a:rPr dirty="0" err="1">
                <a:solidFill>
                  <a:srgbClr val="FFFF00"/>
                </a:solidFill>
              </a:rPr>
              <a:t>Hãy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bước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đi</a:t>
            </a:r>
            <a:r>
              <a:rPr dirty="0">
                <a:solidFill>
                  <a:srgbClr val="FFFF00"/>
                </a:solidFill>
              </a:rPr>
              <a:t>, 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cầm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tay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đừng</a:t>
            </a:r>
            <a:r>
              <a:rPr dirty="0">
                <a:solidFill>
                  <a:srgbClr val="FFFF00"/>
                </a:solidFill>
              </a:rPr>
              <a:t> lo.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4. </a:t>
            </a:r>
            <a:r>
              <a:rPr dirty="0" err="1"/>
              <a:t>Bạn</a:t>
            </a:r>
            <a:r>
              <a:rPr dirty="0"/>
              <a:t> </a:t>
            </a:r>
            <a:r>
              <a:rPr dirty="0" err="1"/>
              <a:t>thân</a:t>
            </a:r>
            <a:r>
              <a:rPr dirty="0"/>
              <a:t> </a:t>
            </a:r>
            <a:r>
              <a:rPr dirty="0" err="1"/>
              <a:t>mến</a:t>
            </a:r>
            <a:r>
              <a:rPr dirty="0"/>
              <a:t>! </a:t>
            </a:r>
            <a:br>
              <a:rPr lang="en-GB" dirty="0"/>
            </a:br>
            <a:r>
              <a:rPr dirty="0" err="1"/>
              <a:t>Ðừng</a:t>
            </a:r>
            <a:r>
              <a:rPr dirty="0"/>
              <a:t> </a:t>
            </a:r>
            <a:r>
              <a:rPr dirty="0" err="1"/>
              <a:t>kiếm</a:t>
            </a:r>
            <a:r>
              <a:rPr dirty="0"/>
              <a:t> </a:t>
            </a:r>
            <a:r>
              <a:rPr dirty="0" err="1"/>
              <a:t>tìm</a:t>
            </a:r>
            <a:r>
              <a:rPr dirty="0"/>
              <a:t> </a:t>
            </a:r>
            <a:r>
              <a:rPr dirty="0" err="1"/>
              <a:t>vinh</a:t>
            </a:r>
            <a:r>
              <a:rPr dirty="0"/>
              <a:t> </a:t>
            </a:r>
            <a:r>
              <a:rPr dirty="0" err="1"/>
              <a:t>hoa</a:t>
            </a:r>
            <a:r>
              <a:rPr dirty="0"/>
              <a:t> </a:t>
            </a:r>
            <a:r>
              <a:rPr dirty="0" err="1"/>
              <a:t>chốn</a:t>
            </a:r>
            <a:r>
              <a:rPr dirty="0"/>
              <a:t> </a:t>
            </a:r>
            <a:r>
              <a:rPr dirty="0" err="1"/>
              <a:t>thế</a:t>
            </a:r>
            <a:r>
              <a:rPr dirty="0"/>
              <a:t> </a:t>
            </a:r>
            <a:r>
              <a:rPr dirty="0" err="1"/>
              <a:t>gian</a:t>
            </a:r>
            <a:r>
              <a:rPr dirty="0"/>
              <a:t>, </a:t>
            </a:r>
            <a:br>
              <a:rPr lang="en-GB" dirty="0"/>
            </a:br>
            <a:r>
              <a:rPr dirty="0" err="1"/>
              <a:t>bạn</a:t>
            </a:r>
            <a:r>
              <a:rPr dirty="0"/>
              <a:t> </a:t>
            </a:r>
            <a:r>
              <a:rPr dirty="0" err="1"/>
              <a:t>nắm</a:t>
            </a:r>
            <a:r>
              <a:rPr dirty="0"/>
              <a:t> </a:t>
            </a:r>
            <a:r>
              <a:rPr dirty="0" err="1"/>
              <a:t>ngay</a:t>
            </a:r>
            <a:r>
              <a:rPr dirty="0"/>
              <a:t> </a:t>
            </a:r>
            <a:r>
              <a:rPr dirty="0" err="1"/>
              <a:t>bàn</a:t>
            </a:r>
            <a:r>
              <a:rPr dirty="0"/>
              <a:t> </a:t>
            </a:r>
            <a:r>
              <a:rPr dirty="0" err="1"/>
              <a:t>tay</a:t>
            </a:r>
            <a:r>
              <a:rPr dirty="0"/>
              <a:t> </a:t>
            </a:r>
            <a:r>
              <a:rPr dirty="0" err="1"/>
              <a:t>mang</a:t>
            </a:r>
            <a:r>
              <a:rPr dirty="0"/>
              <a:t> </a:t>
            </a:r>
            <a:r>
              <a:rPr dirty="0" err="1"/>
              <a:t>dấu</a:t>
            </a:r>
            <a:r>
              <a:rPr dirty="0"/>
              <a:t> </a:t>
            </a:r>
            <a:r>
              <a:rPr dirty="0" err="1"/>
              <a:t>đinh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Bạn</a:t>
            </a:r>
            <a:r>
              <a:rPr dirty="0"/>
              <a:t> </a:t>
            </a:r>
            <a:r>
              <a:rPr dirty="0" err="1"/>
              <a:t>thân</a:t>
            </a:r>
            <a:r>
              <a:rPr dirty="0"/>
              <a:t> </a:t>
            </a:r>
            <a:r>
              <a:rPr dirty="0" err="1"/>
              <a:t>mến</a:t>
            </a:r>
            <a:r>
              <a:rPr dirty="0"/>
              <a:t>! </a:t>
            </a:r>
            <a:br>
              <a:rPr lang="en-GB" dirty="0"/>
            </a:br>
            <a:r>
              <a:rPr dirty="0" err="1"/>
              <a:t>Ðừng</a:t>
            </a:r>
            <a:r>
              <a:rPr dirty="0"/>
              <a:t> </a:t>
            </a:r>
            <a:r>
              <a:rPr dirty="0" err="1"/>
              <a:t>nương</a:t>
            </a:r>
            <a:r>
              <a:rPr dirty="0"/>
              <a:t> </a:t>
            </a:r>
            <a:r>
              <a:rPr dirty="0" err="1"/>
              <a:t>dựa</a:t>
            </a:r>
            <a:r>
              <a:rPr dirty="0"/>
              <a:t> </a:t>
            </a:r>
            <a:r>
              <a:rPr dirty="0" err="1"/>
              <a:t>vào</a:t>
            </a:r>
            <a:r>
              <a:rPr dirty="0"/>
              <a:t> </a:t>
            </a:r>
            <a:br>
              <a:rPr lang="en-GB" dirty="0"/>
            </a:br>
            <a:r>
              <a:rPr dirty="0" err="1"/>
              <a:t>trần</a:t>
            </a:r>
            <a:r>
              <a:rPr dirty="0"/>
              <a:t> </a:t>
            </a:r>
            <a:r>
              <a:rPr dirty="0" err="1"/>
              <a:t>thế</a:t>
            </a:r>
            <a:r>
              <a:rPr dirty="0"/>
              <a:t> </a:t>
            </a:r>
            <a:r>
              <a:rPr dirty="0" err="1"/>
              <a:t>tối</a:t>
            </a:r>
            <a:r>
              <a:rPr dirty="0"/>
              <a:t> </a:t>
            </a:r>
            <a:r>
              <a:rPr dirty="0" err="1"/>
              <a:t>tăm</a:t>
            </a:r>
            <a:r>
              <a:rPr dirty="0"/>
              <a:t>, </a:t>
            </a:r>
            <a:br>
              <a:rPr lang="en-GB" dirty="0"/>
            </a:br>
            <a:r>
              <a:rPr dirty="0" err="1"/>
              <a:t>bạn</a:t>
            </a:r>
            <a:r>
              <a:rPr dirty="0"/>
              <a:t> </a:t>
            </a:r>
            <a:r>
              <a:rPr dirty="0" err="1"/>
              <a:t>nắm</a:t>
            </a:r>
            <a:r>
              <a:rPr dirty="0"/>
              <a:t> </a:t>
            </a:r>
            <a:r>
              <a:rPr dirty="0" err="1"/>
              <a:t>ngay</a:t>
            </a:r>
            <a:r>
              <a:rPr dirty="0"/>
              <a:t> </a:t>
            </a:r>
            <a:r>
              <a:rPr dirty="0" err="1"/>
              <a:t>bàn</a:t>
            </a:r>
            <a:r>
              <a:rPr dirty="0"/>
              <a:t> </a:t>
            </a:r>
            <a:r>
              <a:rPr dirty="0" err="1"/>
              <a:t>tay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chịu</a:t>
            </a:r>
            <a:r>
              <a:rPr dirty="0"/>
              <a:t> </a:t>
            </a:r>
            <a:r>
              <a:rPr dirty="0" err="1"/>
              <a:t>đinh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Ði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trên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lối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những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nẻo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đường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gió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mưa</a:t>
            </a:r>
            <a:r>
              <a:rPr dirty="0">
                <a:solidFill>
                  <a:srgbClr val="FFFF00"/>
                </a:solidFill>
              </a:rPr>
              <a:t>, 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hãy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lấy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tay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bạn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đặt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trong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tay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Ngài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đưa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dắt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đời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sống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bạn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vượt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mọi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cơn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nguy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khó</a:t>
            </a:r>
            <a:r>
              <a:rPr dirty="0">
                <a:solidFill>
                  <a:srgbClr val="FFFF00"/>
                </a:solidFill>
              </a:rPr>
              <a:t>. </a:t>
            </a:r>
            <a:r>
              <a:rPr dirty="0" err="1">
                <a:solidFill>
                  <a:srgbClr val="FFFF00"/>
                </a:solidFill>
              </a:rPr>
              <a:t>Hãy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bước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đi</a:t>
            </a:r>
            <a:r>
              <a:rPr dirty="0">
                <a:solidFill>
                  <a:srgbClr val="FFFF00"/>
                </a:solidFill>
              </a:rPr>
              <a:t>,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cầm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tay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đừng</a:t>
            </a:r>
            <a:r>
              <a:rPr dirty="0">
                <a:solidFill>
                  <a:srgbClr val="FFFF00"/>
                </a:solidFill>
              </a:rPr>
              <a:t> lo.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1. </a:t>
            </a:r>
            <a:r>
              <a:rPr dirty="0" err="1"/>
              <a:t>Bạn</a:t>
            </a:r>
            <a:r>
              <a:rPr dirty="0"/>
              <a:t> </a:t>
            </a:r>
            <a:r>
              <a:rPr dirty="0" err="1"/>
              <a:t>thân</a:t>
            </a:r>
            <a:r>
              <a:rPr dirty="0"/>
              <a:t> </a:t>
            </a:r>
            <a:r>
              <a:rPr dirty="0" err="1"/>
              <a:t>mến</a:t>
            </a:r>
            <a:r>
              <a:rPr dirty="0"/>
              <a:t>! </a:t>
            </a:r>
            <a:br>
              <a:rPr lang="en-GB" dirty="0"/>
            </a:br>
            <a:r>
              <a:rPr dirty="0" err="1"/>
              <a:t>Ðừng</a:t>
            </a:r>
            <a:r>
              <a:rPr dirty="0"/>
              <a:t> </a:t>
            </a:r>
            <a:r>
              <a:rPr dirty="0" err="1"/>
              <a:t>ngã</a:t>
            </a:r>
            <a:r>
              <a:rPr dirty="0"/>
              <a:t> </a:t>
            </a:r>
            <a:r>
              <a:rPr dirty="0" err="1"/>
              <a:t>lòng</a:t>
            </a:r>
            <a:r>
              <a:rPr dirty="0"/>
              <a:t> </a:t>
            </a:r>
            <a:r>
              <a:rPr dirty="0" err="1"/>
              <a:t>khi</a:t>
            </a:r>
            <a:r>
              <a:rPr dirty="0"/>
              <a:t> </a:t>
            </a:r>
            <a:br>
              <a:rPr lang="en-GB" dirty="0"/>
            </a:br>
            <a:r>
              <a:rPr dirty="0" err="1"/>
              <a:t>giông</a:t>
            </a:r>
            <a:r>
              <a:rPr dirty="0"/>
              <a:t> </a:t>
            </a:r>
            <a:r>
              <a:rPr dirty="0" err="1"/>
              <a:t>tố</a:t>
            </a:r>
            <a:r>
              <a:rPr dirty="0"/>
              <a:t> </a:t>
            </a:r>
            <a:r>
              <a:rPr dirty="0" err="1"/>
              <a:t>nổi</a:t>
            </a:r>
            <a:r>
              <a:rPr dirty="0"/>
              <a:t> </a:t>
            </a:r>
            <a:r>
              <a:rPr dirty="0" err="1"/>
              <a:t>lên</a:t>
            </a:r>
            <a:r>
              <a:rPr dirty="0"/>
              <a:t>, </a:t>
            </a:r>
            <a:br>
              <a:rPr lang="en-GB" dirty="0"/>
            </a:br>
            <a:r>
              <a:rPr dirty="0" err="1"/>
              <a:t>bạn</a:t>
            </a:r>
            <a:r>
              <a:rPr dirty="0"/>
              <a:t> </a:t>
            </a:r>
            <a:r>
              <a:rPr dirty="0" err="1"/>
              <a:t>nắm</a:t>
            </a:r>
            <a:r>
              <a:rPr dirty="0"/>
              <a:t> </a:t>
            </a:r>
            <a:r>
              <a:rPr dirty="0" err="1"/>
              <a:t>ngay</a:t>
            </a:r>
            <a:r>
              <a:rPr dirty="0"/>
              <a:t> </a:t>
            </a:r>
            <a:r>
              <a:rPr dirty="0" err="1"/>
              <a:t>bàn</a:t>
            </a:r>
            <a:r>
              <a:rPr dirty="0"/>
              <a:t> </a:t>
            </a:r>
            <a:r>
              <a:rPr dirty="0" err="1"/>
              <a:t>tay</a:t>
            </a:r>
            <a:r>
              <a:rPr dirty="0"/>
              <a:t> </a:t>
            </a:r>
            <a:r>
              <a:rPr dirty="0" err="1"/>
              <a:t>mang</a:t>
            </a:r>
            <a:r>
              <a:rPr dirty="0"/>
              <a:t> </a:t>
            </a:r>
            <a:r>
              <a:rPr dirty="0" err="1"/>
              <a:t>dấu</a:t>
            </a:r>
            <a:r>
              <a:rPr dirty="0"/>
              <a:t> </a:t>
            </a:r>
            <a:r>
              <a:rPr dirty="0" err="1"/>
              <a:t>đinh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Bạn</a:t>
            </a:r>
            <a:r>
              <a:rPr dirty="0"/>
              <a:t> </a:t>
            </a:r>
            <a:r>
              <a:rPr dirty="0" err="1"/>
              <a:t>thân</a:t>
            </a:r>
            <a:r>
              <a:rPr dirty="0"/>
              <a:t> </a:t>
            </a:r>
            <a:r>
              <a:rPr dirty="0" err="1"/>
              <a:t>mến</a:t>
            </a:r>
            <a:r>
              <a:rPr dirty="0"/>
              <a:t>! </a:t>
            </a:r>
            <a:br>
              <a:rPr lang="en-GB" dirty="0"/>
            </a:br>
            <a:r>
              <a:rPr dirty="0" err="1"/>
              <a:t>Ðừng</a:t>
            </a:r>
            <a:r>
              <a:rPr dirty="0"/>
              <a:t> </a:t>
            </a:r>
            <a:r>
              <a:rPr dirty="0" err="1"/>
              <a:t>thất</a:t>
            </a:r>
            <a:r>
              <a:rPr dirty="0"/>
              <a:t> </a:t>
            </a:r>
            <a:r>
              <a:rPr dirty="0" err="1"/>
              <a:t>vọng</a:t>
            </a:r>
            <a:r>
              <a:rPr dirty="0"/>
              <a:t> </a:t>
            </a:r>
            <a:r>
              <a:rPr dirty="0" err="1"/>
              <a:t>khi</a:t>
            </a:r>
            <a:r>
              <a:rPr dirty="0"/>
              <a:t> </a:t>
            </a:r>
            <a:br>
              <a:rPr lang="en-GB" dirty="0"/>
            </a:br>
            <a:r>
              <a:rPr dirty="0" err="1"/>
              <a:t>đau</a:t>
            </a:r>
            <a:r>
              <a:rPr dirty="0"/>
              <a:t> </a:t>
            </a:r>
            <a:r>
              <a:rPr dirty="0" err="1"/>
              <a:t>đớn</a:t>
            </a:r>
            <a:r>
              <a:rPr dirty="0"/>
              <a:t> </a:t>
            </a:r>
            <a:r>
              <a:rPr dirty="0" err="1"/>
              <a:t>chất</a:t>
            </a:r>
            <a:r>
              <a:rPr dirty="0"/>
              <a:t> </a:t>
            </a:r>
            <a:r>
              <a:rPr dirty="0" err="1"/>
              <a:t>thêm</a:t>
            </a:r>
            <a:r>
              <a:rPr dirty="0"/>
              <a:t>, </a:t>
            </a:r>
            <a:br>
              <a:rPr lang="en-GB" dirty="0"/>
            </a:br>
            <a:r>
              <a:rPr dirty="0" err="1"/>
              <a:t>bạn</a:t>
            </a:r>
            <a:r>
              <a:rPr dirty="0"/>
              <a:t> </a:t>
            </a:r>
            <a:r>
              <a:rPr dirty="0" err="1"/>
              <a:t>nắm</a:t>
            </a:r>
            <a:r>
              <a:rPr dirty="0"/>
              <a:t> </a:t>
            </a:r>
            <a:r>
              <a:rPr dirty="0" err="1"/>
              <a:t>ngay</a:t>
            </a:r>
            <a:r>
              <a:rPr dirty="0"/>
              <a:t> </a:t>
            </a:r>
            <a:r>
              <a:rPr dirty="0" err="1"/>
              <a:t>bàn</a:t>
            </a:r>
            <a:r>
              <a:rPr dirty="0"/>
              <a:t> </a:t>
            </a:r>
            <a:r>
              <a:rPr dirty="0" err="1"/>
              <a:t>tay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chịu</a:t>
            </a:r>
            <a:r>
              <a:rPr dirty="0"/>
              <a:t> </a:t>
            </a:r>
            <a:r>
              <a:rPr dirty="0" err="1"/>
              <a:t>đinh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Ði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trên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lối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những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nẻo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đường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gió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mưa</a:t>
            </a:r>
            <a:r>
              <a:rPr dirty="0">
                <a:solidFill>
                  <a:srgbClr val="FFFF00"/>
                </a:solidFill>
              </a:rPr>
              <a:t>, 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hãy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lấy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tay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bạn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đặt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trong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tay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Ngài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đưa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dắt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đời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sống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bạn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vượt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mọi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cơn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nguy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khó</a:t>
            </a:r>
            <a:r>
              <a:rPr dirty="0">
                <a:solidFill>
                  <a:srgbClr val="FFFF00"/>
                </a:solidFill>
              </a:rPr>
              <a:t>. </a:t>
            </a:r>
            <a:r>
              <a:rPr dirty="0" err="1">
                <a:solidFill>
                  <a:srgbClr val="FFFF00"/>
                </a:solidFill>
              </a:rPr>
              <a:t>Hãy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bước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đi</a:t>
            </a:r>
            <a:r>
              <a:rPr dirty="0">
                <a:solidFill>
                  <a:srgbClr val="FFFF00"/>
                </a:solidFill>
              </a:rPr>
              <a:t>, 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cầm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tay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đừng</a:t>
            </a:r>
            <a:r>
              <a:rPr dirty="0">
                <a:solidFill>
                  <a:srgbClr val="FFFF00"/>
                </a:solidFill>
              </a:rPr>
              <a:t> lo.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2.  </a:t>
            </a:r>
            <a:r>
              <a:rPr dirty="0" err="1"/>
              <a:t>Bạn</a:t>
            </a:r>
            <a:r>
              <a:rPr dirty="0"/>
              <a:t> </a:t>
            </a:r>
            <a:r>
              <a:rPr dirty="0" err="1"/>
              <a:t>thân</a:t>
            </a:r>
            <a:r>
              <a:rPr dirty="0"/>
              <a:t> </a:t>
            </a:r>
            <a:r>
              <a:rPr dirty="0" err="1"/>
              <a:t>mến</a:t>
            </a:r>
            <a:r>
              <a:rPr dirty="0"/>
              <a:t>! </a:t>
            </a:r>
            <a:br>
              <a:rPr lang="en-GB" dirty="0"/>
            </a:br>
            <a:r>
              <a:rPr dirty="0" err="1"/>
              <a:t>đừng</a:t>
            </a:r>
            <a:r>
              <a:rPr dirty="0"/>
              <a:t> run </a:t>
            </a:r>
            <a:r>
              <a:rPr dirty="0" err="1"/>
              <a:t>sợ</a:t>
            </a:r>
            <a:r>
              <a:rPr dirty="0"/>
              <a:t> </a:t>
            </a:r>
            <a:r>
              <a:rPr dirty="0" err="1"/>
              <a:t>khi</a:t>
            </a:r>
            <a:r>
              <a:rPr dirty="0"/>
              <a:t> </a:t>
            </a:r>
            <a:r>
              <a:rPr dirty="0" err="1"/>
              <a:t>muôn</a:t>
            </a:r>
            <a:r>
              <a:rPr dirty="0"/>
              <a:t> </a:t>
            </a:r>
            <a:r>
              <a:rPr dirty="0" err="1"/>
              <a:t>phía</a:t>
            </a:r>
            <a:r>
              <a:rPr dirty="0"/>
              <a:t> </a:t>
            </a:r>
            <a:r>
              <a:rPr dirty="0" err="1"/>
              <a:t>tối</a:t>
            </a:r>
            <a:r>
              <a:rPr dirty="0"/>
              <a:t> </a:t>
            </a:r>
            <a:r>
              <a:rPr dirty="0" err="1"/>
              <a:t>đen</a:t>
            </a:r>
            <a:r>
              <a:rPr dirty="0"/>
              <a:t>, </a:t>
            </a:r>
            <a:br>
              <a:rPr lang="en-GB" dirty="0"/>
            </a:br>
            <a:r>
              <a:rPr dirty="0" err="1"/>
              <a:t>Bạn</a:t>
            </a:r>
            <a:r>
              <a:rPr dirty="0"/>
              <a:t> </a:t>
            </a:r>
            <a:r>
              <a:rPr dirty="0" err="1"/>
              <a:t>nắm</a:t>
            </a:r>
            <a:r>
              <a:rPr dirty="0"/>
              <a:t> </a:t>
            </a:r>
            <a:r>
              <a:rPr dirty="0" err="1"/>
              <a:t>ngay</a:t>
            </a:r>
            <a:r>
              <a:rPr dirty="0"/>
              <a:t> </a:t>
            </a:r>
            <a:r>
              <a:rPr dirty="0" err="1"/>
              <a:t>bàn</a:t>
            </a:r>
            <a:r>
              <a:rPr dirty="0"/>
              <a:t> </a:t>
            </a:r>
            <a:r>
              <a:rPr dirty="0" err="1"/>
              <a:t>tay</a:t>
            </a:r>
            <a:r>
              <a:rPr dirty="0"/>
              <a:t> </a:t>
            </a:r>
            <a:r>
              <a:rPr dirty="0" err="1"/>
              <a:t>mang</a:t>
            </a:r>
            <a:r>
              <a:rPr dirty="0"/>
              <a:t> </a:t>
            </a:r>
            <a:r>
              <a:rPr dirty="0" err="1"/>
              <a:t>dấu</a:t>
            </a:r>
            <a:r>
              <a:rPr dirty="0"/>
              <a:t> </a:t>
            </a:r>
            <a:r>
              <a:rPr dirty="0" err="1"/>
              <a:t>đinh</a:t>
            </a:r>
            <a:r>
              <a:rPr dirty="0"/>
              <a:t>. 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Bạn</a:t>
            </a:r>
            <a:r>
              <a:rPr dirty="0"/>
              <a:t> </a:t>
            </a:r>
            <a:r>
              <a:rPr dirty="0" err="1"/>
              <a:t>thân</a:t>
            </a:r>
            <a:r>
              <a:rPr dirty="0"/>
              <a:t> </a:t>
            </a:r>
            <a:r>
              <a:rPr dirty="0" err="1"/>
              <a:t>mến</a:t>
            </a:r>
            <a:r>
              <a:rPr dirty="0"/>
              <a:t>! </a:t>
            </a:r>
            <a:br>
              <a:rPr lang="en-GB" dirty="0"/>
            </a:br>
            <a:r>
              <a:rPr dirty="0" err="1"/>
              <a:t>Ðừng</a:t>
            </a:r>
            <a:r>
              <a:rPr dirty="0"/>
              <a:t> </a:t>
            </a:r>
            <a:r>
              <a:rPr dirty="0" err="1"/>
              <a:t>nghi</a:t>
            </a:r>
            <a:r>
              <a:rPr dirty="0"/>
              <a:t> </a:t>
            </a:r>
            <a:r>
              <a:rPr dirty="0" err="1"/>
              <a:t>ngờ</a:t>
            </a:r>
            <a:r>
              <a:rPr dirty="0"/>
              <a:t> </a:t>
            </a:r>
            <a:r>
              <a:rPr dirty="0" err="1"/>
              <a:t>khi</a:t>
            </a:r>
            <a:r>
              <a:rPr dirty="0"/>
              <a:t> </a:t>
            </a:r>
            <a:br>
              <a:rPr lang="en-GB" dirty="0"/>
            </a:br>
            <a:r>
              <a:rPr dirty="0" err="1"/>
              <a:t>thử</a:t>
            </a:r>
            <a:r>
              <a:rPr dirty="0"/>
              <a:t> </a:t>
            </a:r>
            <a:r>
              <a:rPr dirty="0" err="1"/>
              <a:t>thách</a:t>
            </a:r>
            <a:r>
              <a:rPr dirty="0"/>
              <a:t> </a:t>
            </a:r>
            <a:r>
              <a:rPr dirty="0" err="1"/>
              <a:t>đảo</a:t>
            </a:r>
            <a:r>
              <a:rPr dirty="0"/>
              <a:t> </a:t>
            </a:r>
            <a:r>
              <a:rPr dirty="0" err="1"/>
              <a:t>điên</a:t>
            </a:r>
            <a:r>
              <a:rPr dirty="0"/>
              <a:t>,</a:t>
            </a:r>
            <a:br>
              <a:rPr lang="en-GB" dirty="0"/>
            </a:br>
            <a:r>
              <a:rPr dirty="0"/>
              <a:t> </a:t>
            </a:r>
            <a:r>
              <a:rPr dirty="0" err="1"/>
              <a:t>Bạn</a:t>
            </a:r>
            <a:r>
              <a:rPr dirty="0"/>
              <a:t> </a:t>
            </a:r>
            <a:r>
              <a:rPr dirty="0" err="1"/>
              <a:t>nắm</a:t>
            </a:r>
            <a:r>
              <a:rPr dirty="0"/>
              <a:t> </a:t>
            </a:r>
            <a:r>
              <a:rPr dirty="0" err="1"/>
              <a:t>ngay</a:t>
            </a:r>
            <a:r>
              <a:rPr dirty="0"/>
              <a:t> </a:t>
            </a:r>
            <a:r>
              <a:rPr dirty="0" err="1"/>
              <a:t>bàn</a:t>
            </a:r>
            <a:r>
              <a:rPr dirty="0"/>
              <a:t> </a:t>
            </a:r>
            <a:r>
              <a:rPr dirty="0" err="1"/>
              <a:t>tay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chịu</a:t>
            </a:r>
            <a:r>
              <a:rPr dirty="0"/>
              <a:t> </a:t>
            </a:r>
            <a:r>
              <a:rPr dirty="0" err="1"/>
              <a:t>đinh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Ði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trên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lối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những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nẻo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đường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gió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mưa</a:t>
            </a:r>
            <a:r>
              <a:rPr dirty="0">
                <a:solidFill>
                  <a:srgbClr val="FFFF00"/>
                </a:solidFill>
              </a:rPr>
              <a:t>, 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hãy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lấy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tay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bạn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đặt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trong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tay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Ngài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đưa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dắt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đời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sống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bạn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vượt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mọi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cơn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nguy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khó</a:t>
            </a:r>
            <a:r>
              <a:rPr dirty="0">
                <a:solidFill>
                  <a:srgbClr val="FFFF00"/>
                </a:solidFill>
              </a:rPr>
              <a:t>. </a:t>
            </a:r>
            <a:r>
              <a:rPr dirty="0" err="1">
                <a:solidFill>
                  <a:srgbClr val="FFFF00"/>
                </a:solidFill>
              </a:rPr>
              <a:t>Hãy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bước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đi</a:t>
            </a:r>
            <a:r>
              <a:rPr dirty="0">
                <a:solidFill>
                  <a:srgbClr val="FFFF00"/>
                </a:solidFill>
              </a:rPr>
              <a:t>, 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cầm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tay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đừng</a:t>
            </a:r>
            <a:r>
              <a:rPr dirty="0">
                <a:solidFill>
                  <a:srgbClr val="FFFF00"/>
                </a:solidFill>
              </a:rPr>
              <a:t> lo.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4</TotalTime>
  <Words>128</Words>
  <Application>Microsoft Office PowerPoint</Application>
  <PresentationFormat>Widescreen</PresentationFormat>
  <Paragraphs>17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9" baseType="lpstr">
      <vt:lpstr>Arial</vt:lpstr>
      <vt:lpstr>Presentation1</vt:lpstr>
      <vt:lpstr>Thánh Ca 737 BÀN TAY  MANG DẤU ÐINH</vt:lpstr>
      <vt:lpstr>1. Bạn thân mến!  Ðừng ngã lòng khi  giông tố nổi lên,  bạn nắm ngay bàn tay mang dấu đinh.</vt:lpstr>
      <vt:lpstr>Bạn thân mến!  Ðừng thất vọng khi  đau đớn chất thêm,  bạn nắm ngay bàn tay Chúa chịu đinh.</vt:lpstr>
      <vt:lpstr>Ði trên lối những  nẻo đường gió mưa,  hãy lấy tay bạn đặt trong tay Chúa.</vt:lpstr>
      <vt:lpstr>Ngài đưa dắt đời sống bạn vượt mọi cơn nguy khó. Hãy bước đi,  cầm tay Chúa đừng lo.</vt:lpstr>
      <vt:lpstr>2.  Bạn thân mến!  đừng run sợ khi muôn phía tối đen,  Bạn nắm ngay bàn tay mang dấu đinh. .</vt:lpstr>
      <vt:lpstr>Bạn thân mến!  Ðừng nghi ngờ khi  thử thách đảo điên,  Bạn nắm ngay bàn tay Chúa chịu đinh.</vt:lpstr>
      <vt:lpstr>Ði trên lối những  nẻo đường gió mưa,  hãy lấy tay bạn đặt trong tay Chúa.</vt:lpstr>
      <vt:lpstr>Ngài đưa dắt đời sống bạn vượt mọi cơn nguy khó. Hãy bước đi,  cầm tay Chúa đừng lo.</vt:lpstr>
      <vt:lpstr>3. Bạn thân mến!  Ðừng vấp phạm khi  xao xuyến đức tin,  Bạn nắm ngay bàn tay mang dấu đinh.</vt:lpstr>
      <vt:lpstr>Bạn thân mến!  Ðừng yếu mềm khi  cám dỗ đến bên,  bạn nắm ngay bàn tay Chúa chịu đinh.</vt:lpstr>
      <vt:lpstr>Ði trên lối những  nẻo đường gió mưa,  hãy lấy tay bạn đặt trong tay Chúa.</vt:lpstr>
      <vt:lpstr>Ngài đưa dắt đời sống bạn vượt mọi cơn nguy khó. Hãy bước đi,  cầm tay Chúa đừng lo.</vt:lpstr>
      <vt:lpstr>4. Bạn thân mến!  Ðừng kiếm tìm vinh hoa chốn thế gian,  bạn nắm ngay bàn tay mang dấu đinh.</vt:lpstr>
      <vt:lpstr>Bạn thân mến!  Ðừng nương dựa vào  trần thế tối tăm,  bạn nắm ngay bàn tay Chúa chịu đinh.</vt:lpstr>
      <vt:lpstr>Ði trên lối những nẻo đường gió mưa,  hãy lấy tay bạn đặt trong tay Chúa.</vt:lpstr>
      <vt:lpstr>Ngài đưa dắt đời sống bạn vượt mọi cơn nguy khó. Hãy bước đi,  cầm tay Chúa đừng lo.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Phan Minh Vinh An</dc:creator>
  <cp:lastModifiedBy>phamhaphuong23399@gmail.com</cp:lastModifiedBy>
  <cp:revision>4</cp:revision>
  <dcterms:created xsi:type="dcterms:W3CDTF">2018-11-02T03:28:52Z</dcterms:created>
  <dcterms:modified xsi:type="dcterms:W3CDTF">2018-11-12T11:01:13Z</dcterms:modified>
</cp:coreProperties>
</file>