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738</a:t>
            </a:r>
            <a:br/>
            <a:r>
              <a:t>XIN CHO CON ÐI ÐƯỜNG NGÀI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Xin cho con đi đường Ngài, dạy con lối đi.</a:t>
            </a:r>
            <a:r>
              <a:rPr lang="en-US"/>
              <a:t> </a:t>
            </a:r>
            <a:r>
              <a:t>Xin Cha ban ơn điều động, dạy con lối đi.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Dạy con theo lối đường Ngài,</a:t>
            </a:r>
            <a:r>
              <a:rPr lang="en-US"/>
              <a:t> </a:t>
            </a:r>
            <a:r>
              <a:t>Lòng tin nơi Chúa hoàn toàn.</a:t>
            </a:r>
            <a:r>
              <a:rPr lang="en-US"/>
              <a:t> </a:t>
            </a:r>
            <a:r>
              <a:t>Dìu theo </a:t>
            </a:r>
            <a:br>
              <a:rPr lang="en-US"/>
            </a:br>
            <a:r>
              <a:t>ánh sáng từ trời,</a:t>
            </a:r>
            <a:br>
              <a:rPr lang="en-US"/>
            </a:br>
            <a:r>
              <a:t>dạy con ý Cha.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Khi con ưu tư buồn lòng, dạy con lối đi.</a:t>
            </a:r>
            <a:br>
              <a:rPr lang="en-US"/>
            </a:br>
            <a:r>
              <a:t>Khi hân hoan ô trần tàn,</a:t>
            </a:r>
            <a:br>
              <a:rPr lang="en-US"/>
            </a:br>
            <a:r>
              <a:t>dạy con lối đi.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Nhằm khi đơn chiếc một mình, hoặc khi đau đớn cùng đường. Thành công hay thất bại nặng,</a:t>
            </a:r>
            <a:br>
              <a:rPr lang="en-US"/>
            </a:br>
            <a:r>
              <a:t>dạy con ý Cha.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Khi con lo âu ngờ vực, dạy con lối đi.</a:t>
            </a:r>
            <a:r>
              <a:rPr lang="en-US"/>
              <a:t> </a:t>
            </a:r>
            <a:r>
              <a:t>Khi phong ba tung ngập trời,</a:t>
            </a:r>
            <a:br>
              <a:rPr lang="en-US"/>
            </a:br>
            <a:r>
              <a:t>dạy con lối đi.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Bừng soi qua đám </a:t>
            </a:r>
            <a:br>
              <a:rPr lang="en-US"/>
            </a:br>
            <a:r>
              <a:t>mịt mù, màn đau thương khó nhọc nhằn. Dìu con theo lối đường bằng, </a:t>
            </a:r>
            <a:br>
              <a:rPr lang="en-US"/>
            </a:br>
            <a:r>
              <a:t>dạy con ý Cha.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Bao lâu quanh theo đường trần, dạy con lối đi.</a:t>
            </a:r>
            <a:r>
              <a:rPr lang="en-US"/>
              <a:t> </a:t>
            </a:r>
            <a:r>
              <a:t>Nơi đâu chân con ngập ngừng, dạy con lối đi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Tận khi xong hết </a:t>
            </a:r>
            <a:br>
              <a:rPr lang="en-US"/>
            </a:br>
            <a:r>
              <a:t>đường đời,</a:t>
            </a:r>
            <a:r>
              <a:rPr lang="en-US"/>
              <a:t> </a:t>
            </a:r>
            <a:r>
              <a:t>Tận khi </a:t>
            </a:r>
            <a:br>
              <a:rPr lang="en-US"/>
            </a:br>
            <a:r>
              <a:t>chấm dứt hành trình.</a:t>
            </a:r>
            <a:r>
              <a:rPr lang="en-US"/>
              <a:t> </a:t>
            </a:r>
            <a:br>
              <a:rPr lang="en-US"/>
            </a:br>
            <a:r>
              <a:t>Tận khi con thấy mặt Ngàì, dạy con ý Cha.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134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738 XIN CHO CON ÐI ÐƯỜNG NGÀI</vt:lpstr>
      <vt:lpstr>1. Xin cho con đi đường Ngài, dạy con lối đi. Xin Cha ban ơn điều động, dạy con lối đi.</vt:lpstr>
      <vt:lpstr>Dạy con theo lối đường Ngài, Lòng tin nơi Chúa hoàn toàn. Dìu theo  ánh sáng từ trời, dạy con ý Cha.</vt:lpstr>
      <vt:lpstr>2. Khi con ưu tư buồn lòng, dạy con lối đi. Khi hân hoan ô trần tàn, dạy con lối đi.</vt:lpstr>
      <vt:lpstr>Nhằm khi đơn chiếc một mình, hoặc khi đau đớn cùng đường. Thành công hay thất bại nặng, dạy con ý Cha.</vt:lpstr>
      <vt:lpstr>3. Khi con lo âu ngờ vực, dạy con lối đi. Khi phong ba tung ngập trời, dạy con lối đi.</vt:lpstr>
      <vt:lpstr>Bừng soi qua đám  mịt mù, màn đau thương khó nhọc nhằn. Dìu con theo lối đường bằng,  dạy con ý Cha.</vt:lpstr>
      <vt:lpstr>4. Bao lâu quanh theo đường trần, dạy con lối đi. Nơi đâu chân con ngập ngừng, dạy con lối đi</vt:lpstr>
      <vt:lpstr>Tận khi xong hết  đường đời, Tận khi  chấm dứt hành trình.  Tận khi con thấy mặt Ngàì, dạy con ý Cha.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5</cp:revision>
  <dcterms:created xsi:type="dcterms:W3CDTF">2018-11-02T03:28:52Z</dcterms:created>
  <dcterms:modified xsi:type="dcterms:W3CDTF">2019-01-05T13:05:23Z</dcterms:modified>
</cp:coreProperties>
</file>